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5" r:id="rId1"/>
  </p:sldMasterIdLst>
  <p:notesMasterIdLst>
    <p:notesMasterId r:id="rId30"/>
  </p:notesMasterIdLst>
  <p:sldIdLst>
    <p:sldId id="256" r:id="rId2"/>
    <p:sldId id="323" r:id="rId3"/>
    <p:sldId id="324" r:id="rId4"/>
    <p:sldId id="257" r:id="rId5"/>
    <p:sldId id="285" r:id="rId6"/>
    <p:sldId id="305" r:id="rId7"/>
    <p:sldId id="326" r:id="rId8"/>
    <p:sldId id="286" r:id="rId9"/>
    <p:sldId id="306" r:id="rId10"/>
    <p:sldId id="263" r:id="rId11"/>
    <p:sldId id="278" r:id="rId12"/>
    <p:sldId id="334" r:id="rId13"/>
    <p:sldId id="320" r:id="rId14"/>
    <p:sldId id="328" r:id="rId15"/>
    <p:sldId id="258" r:id="rId16"/>
    <p:sldId id="288" r:id="rId17"/>
    <p:sldId id="259" r:id="rId18"/>
    <p:sldId id="277" r:id="rId19"/>
    <p:sldId id="298" r:id="rId20"/>
    <p:sldId id="289" r:id="rId21"/>
    <p:sldId id="338" r:id="rId22"/>
    <p:sldId id="339" r:id="rId23"/>
    <p:sldId id="342" r:id="rId24"/>
    <p:sldId id="341" r:id="rId25"/>
    <p:sldId id="333" r:id="rId26"/>
    <p:sldId id="330" r:id="rId27"/>
    <p:sldId id="332" r:id="rId28"/>
    <p:sldId id="331" r:id="rId29"/>
  </p:sldIdLst>
  <p:sldSz cx="9144000" cy="6858000" type="screen4x3"/>
  <p:notesSz cx="6797675" cy="9926638"/>
  <p:defaultTextStyle>
    <a:defPPr>
      <a:defRPr lang="hr-HR"/>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E5F7FB"/>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6D17E8-4452-4067-8ADD-61811C09384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hr-HR"/>
        </a:p>
      </dgm:t>
    </dgm:pt>
    <dgm:pt modelId="{BFD694BF-335F-4EE6-9C12-74BE6044CE8F}">
      <dgm:prSet custT="1">
        <dgm:style>
          <a:lnRef idx="1">
            <a:schemeClr val="accent1"/>
          </a:lnRef>
          <a:fillRef idx="3">
            <a:schemeClr val="accent1"/>
          </a:fillRef>
          <a:effectRef idx="2">
            <a:schemeClr val="accent1"/>
          </a:effectRef>
          <a:fontRef idx="minor">
            <a:schemeClr val="lt1"/>
          </a:fontRef>
        </dgm:style>
      </dgm:prSet>
      <dgm:spPr/>
      <dgm:t>
        <a:bodyPr vert="vert270"/>
        <a:lstStyle/>
        <a:p>
          <a:pPr algn="ctr" rtl="0"/>
          <a:r>
            <a:rPr lang="hr-HR" sz="3200" b="1">
              <a:solidFill>
                <a:schemeClr val="bg1"/>
              </a:solidFill>
            </a:rPr>
            <a:t>PRAVA U SUSTAVU SOCIJALNE SKRBI</a:t>
          </a:r>
          <a:endParaRPr lang="hr-HR" sz="3200" b="1" dirty="0">
            <a:solidFill>
              <a:schemeClr val="bg1"/>
            </a:solidFill>
          </a:endParaRPr>
        </a:p>
      </dgm:t>
    </dgm:pt>
    <dgm:pt modelId="{05F20388-15B6-444D-9F65-902981B40515}" type="parTrans" cxnId="{6ED10906-44F5-41C2-9D60-6561860A59DE}">
      <dgm:prSet/>
      <dgm:spPr/>
      <dgm:t>
        <a:bodyPr/>
        <a:lstStyle/>
        <a:p>
          <a:endParaRPr lang="hr-HR"/>
        </a:p>
      </dgm:t>
    </dgm:pt>
    <dgm:pt modelId="{72DC9D9E-B205-4D7A-96A8-17E37DF22E30}" type="sibTrans" cxnId="{6ED10906-44F5-41C2-9D60-6561860A59DE}">
      <dgm:prSet/>
      <dgm:spPr/>
      <dgm:t>
        <a:bodyPr/>
        <a:lstStyle/>
        <a:p>
          <a:endParaRPr lang="hr-HR"/>
        </a:p>
      </dgm:t>
    </dgm:pt>
    <dgm:pt modelId="{0848897C-6924-4572-B39A-B2A527245738}">
      <dgm:prSet/>
      <dgm:spPr/>
      <dgm:t>
        <a:bodyPr/>
        <a:lstStyle/>
        <a:p>
          <a:pPr rtl="0"/>
          <a:r>
            <a:rPr lang="hr-HR" dirty="0"/>
            <a:t>Zajamčena minimalna naknada</a:t>
          </a:r>
        </a:p>
      </dgm:t>
    </dgm:pt>
    <dgm:pt modelId="{F4550ED3-7377-451E-ABD3-59EF387E3885}" type="parTrans" cxnId="{56ECF638-01A2-4CB8-BF22-706ADAE5E6E3}">
      <dgm:prSet/>
      <dgm:spPr/>
      <dgm:t>
        <a:bodyPr/>
        <a:lstStyle/>
        <a:p>
          <a:endParaRPr lang="hr-HR"/>
        </a:p>
      </dgm:t>
    </dgm:pt>
    <dgm:pt modelId="{F1AD5009-BBE4-4297-9C42-C52F081BE4AC}" type="sibTrans" cxnId="{56ECF638-01A2-4CB8-BF22-706ADAE5E6E3}">
      <dgm:prSet/>
      <dgm:spPr/>
      <dgm:t>
        <a:bodyPr/>
        <a:lstStyle/>
        <a:p>
          <a:endParaRPr lang="hr-HR"/>
        </a:p>
      </dgm:t>
    </dgm:pt>
    <dgm:pt modelId="{192CE17C-4FA2-4DD7-B4BE-68473A9C9170}">
      <dgm:prSet/>
      <dgm:spPr/>
      <dgm:t>
        <a:bodyPr/>
        <a:lstStyle/>
        <a:p>
          <a:pPr rtl="0"/>
          <a:r>
            <a:rPr lang="hr-HR" dirty="0"/>
            <a:t>Naknada za troškove stanovanja</a:t>
          </a:r>
        </a:p>
      </dgm:t>
    </dgm:pt>
    <dgm:pt modelId="{0B7C08D2-06A1-4938-8AC4-9B36EA53ADA5}" type="parTrans" cxnId="{31BB4834-A7EE-4901-98A2-540929984876}">
      <dgm:prSet/>
      <dgm:spPr/>
      <dgm:t>
        <a:bodyPr/>
        <a:lstStyle/>
        <a:p>
          <a:endParaRPr lang="hr-HR"/>
        </a:p>
      </dgm:t>
    </dgm:pt>
    <dgm:pt modelId="{120C720A-CEBD-4E3E-92B9-9B70A9BCDDCA}" type="sibTrans" cxnId="{31BB4834-A7EE-4901-98A2-540929984876}">
      <dgm:prSet/>
      <dgm:spPr/>
      <dgm:t>
        <a:bodyPr/>
        <a:lstStyle/>
        <a:p>
          <a:endParaRPr lang="hr-HR"/>
        </a:p>
      </dgm:t>
    </dgm:pt>
    <dgm:pt modelId="{DFE713C6-5688-4D00-907B-75AAB50A03A0}">
      <dgm:prSet/>
      <dgm:spPr/>
      <dgm:t>
        <a:bodyPr/>
        <a:lstStyle/>
        <a:p>
          <a:pPr rtl="0"/>
          <a:r>
            <a:rPr lang="hr-HR" dirty="0"/>
            <a:t>Naknada za osobne potrebe korisnika smještaja</a:t>
          </a:r>
        </a:p>
      </dgm:t>
    </dgm:pt>
    <dgm:pt modelId="{3E5377DF-0819-410B-905E-F1CB4508D900}" type="parTrans" cxnId="{23FCDC89-3D5E-4A23-8C6B-C3242CCAE09B}">
      <dgm:prSet/>
      <dgm:spPr/>
      <dgm:t>
        <a:bodyPr/>
        <a:lstStyle/>
        <a:p>
          <a:endParaRPr lang="hr-HR"/>
        </a:p>
      </dgm:t>
    </dgm:pt>
    <dgm:pt modelId="{813A2E89-CF97-4011-A800-9E0A362ACA2F}" type="sibTrans" cxnId="{23FCDC89-3D5E-4A23-8C6B-C3242CCAE09B}">
      <dgm:prSet/>
      <dgm:spPr/>
      <dgm:t>
        <a:bodyPr/>
        <a:lstStyle/>
        <a:p>
          <a:endParaRPr lang="hr-HR"/>
        </a:p>
      </dgm:t>
    </dgm:pt>
    <dgm:pt modelId="{59C929B6-934E-492B-BDF4-921068996C85}">
      <dgm:prSet/>
      <dgm:spPr/>
      <dgm:t>
        <a:bodyPr/>
        <a:lstStyle/>
        <a:p>
          <a:pPr rtl="0"/>
          <a:r>
            <a:rPr lang="hr-HR" dirty="0"/>
            <a:t>Naknada za pogrebne troškove</a:t>
          </a:r>
        </a:p>
      </dgm:t>
    </dgm:pt>
    <dgm:pt modelId="{D91AE9B1-D97F-499A-81AD-C3BCB6C6F38B}" type="parTrans" cxnId="{27C2A323-8107-41E2-BAC1-00CD10A6AF79}">
      <dgm:prSet/>
      <dgm:spPr/>
      <dgm:t>
        <a:bodyPr/>
        <a:lstStyle/>
        <a:p>
          <a:endParaRPr lang="hr-HR"/>
        </a:p>
      </dgm:t>
    </dgm:pt>
    <dgm:pt modelId="{E8753386-CEC5-44BE-A4B7-E009BC7F5453}" type="sibTrans" cxnId="{27C2A323-8107-41E2-BAC1-00CD10A6AF79}">
      <dgm:prSet/>
      <dgm:spPr/>
      <dgm:t>
        <a:bodyPr/>
        <a:lstStyle/>
        <a:p>
          <a:endParaRPr lang="hr-HR"/>
        </a:p>
      </dgm:t>
    </dgm:pt>
    <dgm:pt modelId="{15B2A23D-FA29-4511-9301-EC5366BF22B2}">
      <dgm:prSet/>
      <dgm:spPr/>
      <dgm:t>
        <a:bodyPr/>
        <a:lstStyle/>
        <a:p>
          <a:pPr rtl="0"/>
          <a:r>
            <a:rPr lang="hr-HR" dirty="0"/>
            <a:t>Jednokratna naknada</a:t>
          </a:r>
        </a:p>
      </dgm:t>
    </dgm:pt>
    <dgm:pt modelId="{5F3D572F-3309-4CCC-A258-DEF04B6426B2}" type="parTrans" cxnId="{1A20C418-7912-4850-A6BC-9C35192A503A}">
      <dgm:prSet/>
      <dgm:spPr/>
      <dgm:t>
        <a:bodyPr/>
        <a:lstStyle/>
        <a:p>
          <a:endParaRPr lang="hr-HR"/>
        </a:p>
      </dgm:t>
    </dgm:pt>
    <dgm:pt modelId="{F341778E-2F51-4F2C-B9A4-71F3248951AD}" type="sibTrans" cxnId="{1A20C418-7912-4850-A6BC-9C35192A503A}">
      <dgm:prSet/>
      <dgm:spPr/>
      <dgm:t>
        <a:bodyPr/>
        <a:lstStyle/>
        <a:p>
          <a:endParaRPr lang="hr-HR"/>
        </a:p>
      </dgm:t>
    </dgm:pt>
    <dgm:pt modelId="{B7749E72-A8BF-47A0-83F8-AD35CBEA3BE6}">
      <dgm:prSet/>
      <dgm:spPr/>
      <dgm:t>
        <a:bodyPr/>
        <a:lstStyle/>
        <a:p>
          <a:pPr rtl="0"/>
          <a:r>
            <a:rPr lang="hr-HR" dirty="0"/>
            <a:t>Naknada za redovito studiranje</a:t>
          </a:r>
        </a:p>
      </dgm:t>
    </dgm:pt>
    <dgm:pt modelId="{3214EAEE-E5A6-43D2-8BF2-299837065C8A}" type="parTrans" cxnId="{26D82F9B-461D-4971-8A0D-0D02F0C807C8}">
      <dgm:prSet/>
      <dgm:spPr/>
      <dgm:t>
        <a:bodyPr/>
        <a:lstStyle/>
        <a:p>
          <a:endParaRPr lang="hr-HR"/>
        </a:p>
      </dgm:t>
    </dgm:pt>
    <dgm:pt modelId="{ACA1F4C1-ECF4-4F2C-B4D8-7B0C6AF119A5}" type="sibTrans" cxnId="{26D82F9B-461D-4971-8A0D-0D02F0C807C8}">
      <dgm:prSet/>
      <dgm:spPr/>
      <dgm:t>
        <a:bodyPr/>
        <a:lstStyle/>
        <a:p>
          <a:endParaRPr lang="hr-HR"/>
        </a:p>
      </dgm:t>
    </dgm:pt>
    <dgm:pt modelId="{F84F1E4C-FC2C-40BB-B6D0-CC1A5CD7E6D1}">
      <dgm:prSet/>
      <dgm:spPr/>
      <dgm:t>
        <a:bodyPr/>
        <a:lstStyle/>
        <a:p>
          <a:pPr rtl="0"/>
          <a:endParaRPr lang="hr-HR" dirty="0"/>
        </a:p>
      </dgm:t>
    </dgm:pt>
    <dgm:pt modelId="{99368368-4A2E-4798-BE3E-6CCED8522B2B}" type="parTrans" cxnId="{EE80BD26-5B33-4C70-BE08-BFDA294CC41B}">
      <dgm:prSet/>
      <dgm:spPr/>
      <dgm:t>
        <a:bodyPr/>
        <a:lstStyle/>
        <a:p>
          <a:endParaRPr lang="hr-HR"/>
        </a:p>
      </dgm:t>
    </dgm:pt>
    <dgm:pt modelId="{01EA976F-2192-4A2C-8D4F-B2BDA2781900}" type="sibTrans" cxnId="{EE80BD26-5B33-4C70-BE08-BFDA294CC41B}">
      <dgm:prSet/>
      <dgm:spPr/>
      <dgm:t>
        <a:bodyPr/>
        <a:lstStyle/>
        <a:p>
          <a:endParaRPr lang="hr-HR"/>
        </a:p>
      </dgm:t>
    </dgm:pt>
    <dgm:pt modelId="{57EC9D4D-97B3-4CF8-89E3-77153FBA1ABA}">
      <dgm:prSet/>
      <dgm:spPr/>
      <dgm:t>
        <a:bodyPr/>
        <a:lstStyle/>
        <a:p>
          <a:pPr rtl="0"/>
          <a:endParaRPr lang="hr-HR" dirty="0"/>
        </a:p>
      </dgm:t>
    </dgm:pt>
    <dgm:pt modelId="{7CCAF76D-7D30-4268-90AA-095E6E7A8279}" type="parTrans" cxnId="{0AC4CBE6-4657-4391-8AD5-EFA1B2F3D109}">
      <dgm:prSet/>
      <dgm:spPr/>
      <dgm:t>
        <a:bodyPr/>
        <a:lstStyle/>
        <a:p>
          <a:endParaRPr lang="hr-HR"/>
        </a:p>
      </dgm:t>
    </dgm:pt>
    <dgm:pt modelId="{F032982F-ABB6-4A89-AFE8-0E1D31075579}" type="sibTrans" cxnId="{0AC4CBE6-4657-4391-8AD5-EFA1B2F3D109}">
      <dgm:prSet/>
      <dgm:spPr/>
      <dgm:t>
        <a:bodyPr/>
        <a:lstStyle/>
        <a:p>
          <a:endParaRPr lang="hr-HR"/>
        </a:p>
      </dgm:t>
    </dgm:pt>
    <dgm:pt modelId="{B845B4F0-5EC0-4B87-8B80-664B62227678}">
      <dgm:prSet/>
      <dgm:spPr/>
      <dgm:t>
        <a:bodyPr/>
        <a:lstStyle/>
        <a:p>
          <a:pPr rtl="0"/>
          <a:r>
            <a:rPr lang="hr-HR" dirty="0"/>
            <a:t>Status roditelja njegovatelja/njegovatelja</a:t>
          </a:r>
        </a:p>
      </dgm:t>
    </dgm:pt>
    <dgm:pt modelId="{A38A422E-F806-4631-91F9-31A3F31C3ADF}" type="parTrans" cxnId="{89DF3E08-8495-4711-85FA-072A89DBC241}">
      <dgm:prSet/>
      <dgm:spPr/>
      <dgm:t>
        <a:bodyPr/>
        <a:lstStyle/>
        <a:p>
          <a:endParaRPr lang="hr-HR"/>
        </a:p>
      </dgm:t>
    </dgm:pt>
    <dgm:pt modelId="{B93F82F8-F70C-48E2-B3A3-24692984DD07}" type="sibTrans" cxnId="{89DF3E08-8495-4711-85FA-072A89DBC241}">
      <dgm:prSet/>
      <dgm:spPr/>
      <dgm:t>
        <a:bodyPr/>
        <a:lstStyle/>
        <a:p>
          <a:endParaRPr lang="hr-HR"/>
        </a:p>
      </dgm:t>
    </dgm:pt>
    <dgm:pt modelId="{43ABC831-9FD8-4381-B8E8-2A749622A39D}">
      <dgm:prSet/>
      <dgm:spPr/>
      <dgm:t>
        <a:bodyPr/>
        <a:lstStyle/>
        <a:p>
          <a:pPr rtl="0"/>
          <a:endParaRPr lang="hr-HR" dirty="0"/>
        </a:p>
      </dgm:t>
    </dgm:pt>
    <dgm:pt modelId="{1CDC9AB4-3BF1-49EC-AFDD-0558D4A7710D}" type="parTrans" cxnId="{11AAFBDD-71C7-4286-9805-42DA243B5FE2}">
      <dgm:prSet/>
      <dgm:spPr/>
      <dgm:t>
        <a:bodyPr/>
        <a:lstStyle/>
        <a:p>
          <a:endParaRPr lang="hr-HR"/>
        </a:p>
      </dgm:t>
    </dgm:pt>
    <dgm:pt modelId="{B02397E6-85B4-4B59-9F26-7DC1BFC5A465}" type="sibTrans" cxnId="{11AAFBDD-71C7-4286-9805-42DA243B5FE2}">
      <dgm:prSet/>
      <dgm:spPr/>
      <dgm:t>
        <a:bodyPr/>
        <a:lstStyle/>
        <a:p>
          <a:endParaRPr lang="hr-HR"/>
        </a:p>
      </dgm:t>
    </dgm:pt>
    <dgm:pt modelId="{4398FFAF-043C-49F8-8E50-6173EFA36106}">
      <dgm:prSet/>
      <dgm:spPr/>
      <dgm:t>
        <a:bodyPr/>
        <a:lstStyle/>
        <a:p>
          <a:pPr rtl="0"/>
          <a:r>
            <a:rPr lang="hr-HR" dirty="0"/>
            <a:t>Naknada za ugroženog kupca energenata</a:t>
          </a:r>
        </a:p>
      </dgm:t>
    </dgm:pt>
    <dgm:pt modelId="{77DD07D3-98FF-4660-867D-B722B9A7A649}" type="parTrans" cxnId="{826B136B-E298-426E-8E38-343B0A958DA2}">
      <dgm:prSet/>
      <dgm:spPr/>
      <dgm:t>
        <a:bodyPr/>
        <a:lstStyle/>
        <a:p>
          <a:endParaRPr lang="hr-HR"/>
        </a:p>
      </dgm:t>
    </dgm:pt>
    <dgm:pt modelId="{5F318026-9CB6-409D-AD9C-0DC0AB708E51}" type="sibTrans" cxnId="{826B136B-E298-426E-8E38-343B0A958DA2}">
      <dgm:prSet/>
      <dgm:spPr/>
      <dgm:t>
        <a:bodyPr/>
        <a:lstStyle/>
        <a:p>
          <a:endParaRPr lang="hr-HR"/>
        </a:p>
      </dgm:t>
    </dgm:pt>
    <dgm:pt modelId="{1D66BB4E-F22B-46BF-B788-39CB125FD2C6}">
      <dgm:prSet/>
      <dgm:spPr/>
      <dgm:t>
        <a:bodyPr/>
        <a:lstStyle/>
        <a:p>
          <a:pPr rtl="0"/>
          <a:r>
            <a:rPr lang="hr-HR" dirty="0"/>
            <a:t>Socijalne usluge</a:t>
          </a:r>
        </a:p>
      </dgm:t>
    </dgm:pt>
    <dgm:pt modelId="{E154D090-9737-4019-A257-2808BA93744E}" type="parTrans" cxnId="{7BA68E2B-B4FC-45A7-9376-5C131CFBFE8F}">
      <dgm:prSet/>
      <dgm:spPr/>
      <dgm:t>
        <a:bodyPr/>
        <a:lstStyle/>
        <a:p>
          <a:endParaRPr lang="hr-HR"/>
        </a:p>
      </dgm:t>
    </dgm:pt>
    <dgm:pt modelId="{2D8AC2A5-BE05-4497-8F4F-FD7FAA11E31C}" type="sibTrans" cxnId="{7BA68E2B-B4FC-45A7-9376-5C131CFBFE8F}">
      <dgm:prSet/>
      <dgm:spPr/>
      <dgm:t>
        <a:bodyPr/>
        <a:lstStyle/>
        <a:p>
          <a:endParaRPr lang="hr-HR"/>
        </a:p>
      </dgm:t>
    </dgm:pt>
    <dgm:pt modelId="{7CF62587-A73C-4FB8-B13D-AF2150AA5A05}" type="pres">
      <dgm:prSet presAssocID="{C76D17E8-4452-4067-8ADD-61811C093843}" presName="vert0" presStyleCnt="0">
        <dgm:presLayoutVars>
          <dgm:dir/>
          <dgm:animOne val="branch"/>
          <dgm:animLvl val="lvl"/>
        </dgm:presLayoutVars>
      </dgm:prSet>
      <dgm:spPr/>
      <dgm:t>
        <a:bodyPr/>
        <a:lstStyle/>
        <a:p>
          <a:endParaRPr lang="hr-HR"/>
        </a:p>
      </dgm:t>
    </dgm:pt>
    <dgm:pt modelId="{C1250C97-5764-4533-AC70-5A544B124239}" type="pres">
      <dgm:prSet presAssocID="{BFD694BF-335F-4EE6-9C12-74BE6044CE8F}" presName="thickLine" presStyleLbl="alignNode1" presStyleIdx="0" presStyleCnt="1"/>
      <dgm:spPr/>
    </dgm:pt>
    <dgm:pt modelId="{472208AE-263B-4DC5-AC6E-6118B23C4126}" type="pres">
      <dgm:prSet presAssocID="{BFD694BF-335F-4EE6-9C12-74BE6044CE8F}" presName="horz1" presStyleCnt="0"/>
      <dgm:spPr/>
    </dgm:pt>
    <dgm:pt modelId="{F293AEBB-3C51-484C-99B6-FDFAD3CB2641}" type="pres">
      <dgm:prSet presAssocID="{BFD694BF-335F-4EE6-9C12-74BE6044CE8F}" presName="tx1" presStyleLbl="revTx" presStyleIdx="0" presStyleCnt="13"/>
      <dgm:spPr/>
      <dgm:t>
        <a:bodyPr/>
        <a:lstStyle/>
        <a:p>
          <a:endParaRPr lang="hr-HR"/>
        </a:p>
      </dgm:t>
    </dgm:pt>
    <dgm:pt modelId="{650E37F3-4BF3-43D4-A418-E9B74C2F083D}" type="pres">
      <dgm:prSet presAssocID="{BFD694BF-335F-4EE6-9C12-74BE6044CE8F}" presName="vert1" presStyleCnt="0"/>
      <dgm:spPr/>
    </dgm:pt>
    <dgm:pt modelId="{4F014856-0C21-40FD-A778-E39B79DBAFDA}" type="pres">
      <dgm:prSet presAssocID="{0848897C-6924-4572-B39A-B2A527245738}" presName="vertSpace2a" presStyleCnt="0"/>
      <dgm:spPr/>
    </dgm:pt>
    <dgm:pt modelId="{79C9B477-1B2F-47B8-AC45-7238E67DFB73}" type="pres">
      <dgm:prSet presAssocID="{0848897C-6924-4572-B39A-B2A527245738}" presName="horz2" presStyleCnt="0"/>
      <dgm:spPr/>
    </dgm:pt>
    <dgm:pt modelId="{93B584CF-A265-48E2-932B-701E896E48AD}" type="pres">
      <dgm:prSet presAssocID="{0848897C-6924-4572-B39A-B2A527245738}" presName="horzSpace2" presStyleCnt="0"/>
      <dgm:spPr/>
    </dgm:pt>
    <dgm:pt modelId="{E515783E-BFDA-4842-BD61-7B623CA7345B}" type="pres">
      <dgm:prSet presAssocID="{0848897C-6924-4572-B39A-B2A527245738}" presName="tx2" presStyleLbl="revTx" presStyleIdx="1" presStyleCnt="13"/>
      <dgm:spPr/>
      <dgm:t>
        <a:bodyPr/>
        <a:lstStyle/>
        <a:p>
          <a:endParaRPr lang="hr-HR"/>
        </a:p>
      </dgm:t>
    </dgm:pt>
    <dgm:pt modelId="{CF02705F-4E7C-4623-AFD9-00316F7F3250}" type="pres">
      <dgm:prSet presAssocID="{0848897C-6924-4572-B39A-B2A527245738}" presName="vert2" presStyleCnt="0"/>
      <dgm:spPr/>
    </dgm:pt>
    <dgm:pt modelId="{35B8AD0B-CC62-4051-B6C8-C82926FAEB30}" type="pres">
      <dgm:prSet presAssocID="{0848897C-6924-4572-B39A-B2A527245738}" presName="thinLine2b" presStyleLbl="callout" presStyleIdx="0" presStyleCnt="12"/>
      <dgm:spPr/>
    </dgm:pt>
    <dgm:pt modelId="{8970B884-DEFF-4FA0-902A-EE4B71E0E2AD}" type="pres">
      <dgm:prSet presAssocID="{0848897C-6924-4572-B39A-B2A527245738}" presName="vertSpace2b" presStyleCnt="0"/>
      <dgm:spPr/>
    </dgm:pt>
    <dgm:pt modelId="{4BB6797E-8C50-4AF7-A569-C93CE8B38981}" type="pres">
      <dgm:prSet presAssocID="{192CE17C-4FA2-4DD7-B4BE-68473A9C9170}" presName="horz2" presStyleCnt="0"/>
      <dgm:spPr/>
    </dgm:pt>
    <dgm:pt modelId="{BF58093E-6463-4A5A-85D2-C2A1811AE754}" type="pres">
      <dgm:prSet presAssocID="{192CE17C-4FA2-4DD7-B4BE-68473A9C9170}" presName="horzSpace2" presStyleCnt="0"/>
      <dgm:spPr/>
    </dgm:pt>
    <dgm:pt modelId="{FA14C0A3-2E50-4596-BFB1-A35C28E20C6A}" type="pres">
      <dgm:prSet presAssocID="{192CE17C-4FA2-4DD7-B4BE-68473A9C9170}" presName="tx2" presStyleLbl="revTx" presStyleIdx="2" presStyleCnt="13"/>
      <dgm:spPr/>
      <dgm:t>
        <a:bodyPr/>
        <a:lstStyle/>
        <a:p>
          <a:endParaRPr lang="hr-HR"/>
        </a:p>
      </dgm:t>
    </dgm:pt>
    <dgm:pt modelId="{F4AA93C4-A3F0-4866-9BF0-F8E07AA2D3E9}" type="pres">
      <dgm:prSet presAssocID="{192CE17C-4FA2-4DD7-B4BE-68473A9C9170}" presName="vert2" presStyleCnt="0"/>
      <dgm:spPr/>
    </dgm:pt>
    <dgm:pt modelId="{A648B5E8-E611-4627-9CC9-9677E56D059D}" type="pres">
      <dgm:prSet presAssocID="{192CE17C-4FA2-4DD7-B4BE-68473A9C9170}" presName="thinLine2b" presStyleLbl="callout" presStyleIdx="1" presStyleCnt="12"/>
      <dgm:spPr/>
    </dgm:pt>
    <dgm:pt modelId="{0C030C71-9F90-4A16-BD83-19268AB1E671}" type="pres">
      <dgm:prSet presAssocID="{192CE17C-4FA2-4DD7-B4BE-68473A9C9170}" presName="vertSpace2b" presStyleCnt="0"/>
      <dgm:spPr/>
    </dgm:pt>
    <dgm:pt modelId="{73B4752F-3071-44AE-AC8C-345AD937FD57}" type="pres">
      <dgm:prSet presAssocID="{DFE713C6-5688-4D00-907B-75AAB50A03A0}" presName="horz2" presStyleCnt="0"/>
      <dgm:spPr/>
    </dgm:pt>
    <dgm:pt modelId="{2C895C3C-12F9-48C6-A143-28D7D285048F}" type="pres">
      <dgm:prSet presAssocID="{DFE713C6-5688-4D00-907B-75AAB50A03A0}" presName="horzSpace2" presStyleCnt="0"/>
      <dgm:spPr/>
    </dgm:pt>
    <dgm:pt modelId="{DB41E78A-B760-4AE0-9379-9E30A1B03252}" type="pres">
      <dgm:prSet presAssocID="{DFE713C6-5688-4D00-907B-75AAB50A03A0}" presName="tx2" presStyleLbl="revTx" presStyleIdx="3" presStyleCnt="13"/>
      <dgm:spPr/>
      <dgm:t>
        <a:bodyPr/>
        <a:lstStyle/>
        <a:p>
          <a:endParaRPr lang="hr-HR"/>
        </a:p>
      </dgm:t>
    </dgm:pt>
    <dgm:pt modelId="{783D6ED0-B499-4FD7-98B8-0B875C32CAF1}" type="pres">
      <dgm:prSet presAssocID="{DFE713C6-5688-4D00-907B-75AAB50A03A0}" presName="vert2" presStyleCnt="0"/>
      <dgm:spPr/>
    </dgm:pt>
    <dgm:pt modelId="{3B027CEC-FB6F-432A-83CC-F777263BFCDC}" type="pres">
      <dgm:prSet presAssocID="{DFE713C6-5688-4D00-907B-75AAB50A03A0}" presName="thinLine2b" presStyleLbl="callout" presStyleIdx="2" presStyleCnt="12"/>
      <dgm:spPr/>
    </dgm:pt>
    <dgm:pt modelId="{DEC86758-EEA8-4063-BAAF-54742324FAED}" type="pres">
      <dgm:prSet presAssocID="{DFE713C6-5688-4D00-907B-75AAB50A03A0}" presName="vertSpace2b" presStyleCnt="0"/>
      <dgm:spPr/>
    </dgm:pt>
    <dgm:pt modelId="{0726BA0B-E9EE-46F6-96DA-2924E17B9655}" type="pres">
      <dgm:prSet presAssocID="{59C929B6-934E-492B-BDF4-921068996C85}" presName="horz2" presStyleCnt="0"/>
      <dgm:spPr/>
    </dgm:pt>
    <dgm:pt modelId="{83E5A151-6359-43CA-85BA-FCDA235B3EED}" type="pres">
      <dgm:prSet presAssocID="{59C929B6-934E-492B-BDF4-921068996C85}" presName="horzSpace2" presStyleCnt="0"/>
      <dgm:spPr/>
    </dgm:pt>
    <dgm:pt modelId="{15675749-0C89-4FD1-BD5C-B16CC3F55D48}" type="pres">
      <dgm:prSet presAssocID="{59C929B6-934E-492B-BDF4-921068996C85}" presName="tx2" presStyleLbl="revTx" presStyleIdx="4" presStyleCnt="13"/>
      <dgm:spPr/>
      <dgm:t>
        <a:bodyPr/>
        <a:lstStyle/>
        <a:p>
          <a:endParaRPr lang="hr-HR"/>
        </a:p>
      </dgm:t>
    </dgm:pt>
    <dgm:pt modelId="{30D9775B-9247-4F36-9F72-5DE16A98D6EB}" type="pres">
      <dgm:prSet presAssocID="{59C929B6-934E-492B-BDF4-921068996C85}" presName="vert2" presStyleCnt="0"/>
      <dgm:spPr/>
    </dgm:pt>
    <dgm:pt modelId="{E91F2FF7-B506-46FB-AF3A-B13F5F8CF519}" type="pres">
      <dgm:prSet presAssocID="{59C929B6-934E-492B-BDF4-921068996C85}" presName="thinLine2b" presStyleLbl="callout" presStyleIdx="3" presStyleCnt="12"/>
      <dgm:spPr/>
    </dgm:pt>
    <dgm:pt modelId="{6B88A59D-A4EA-4B6D-899A-C9A3E0188D39}" type="pres">
      <dgm:prSet presAssocID="{59C929B6-934E-492B-BDF4-921068996C85}" presName="vertSpace2b" presStyleCnt="0"/>
      <dgm:spPr/>
    </dgm:pt>
    <dgm:pt modelId="{228FCA69-5D87-476B-BC2C-E283993A59B3}" type="pres">
      <dgm:prSet presAssocID="{15B2A23D-FA29-4511-9301-EC5366BF22B2}" presName="horz2" presStyleCnt="0"/>
      <dgm:spPr/>
    </dgm:pt>
    <dgm:pt modelId="{E29DE8E2-1C3D-4EBD-B44C-DC52E5FBC8D9}" type="pres">
      <dgm:prSet presAssocID="{15B2A23D-FA29-4511-9301-EC5366BF22B2}" presName="horzSpace2" presStyleCnt="0"/>
      <dgm:spPr/>
    </dgm:pt>
    <dgm:pt modelId="{F26E7966-B4D6-4C55-8794-72F581F7A7F3}" type="pres">
      <dgm:prSet presAssocID="{15B2A23D-FA29-4511-9301-EC5366BF22B2}" presName="tx2" presStyleLbl="revTx" presStyleIdx="5" presStyleCnt="13"/>
      <dgm:spPr/>
      <dgm:t>
        <a:bodyPr/>
        <a:lstStyle/>
        <a:p>
          <a:endParaRPr lang="hr-HR"/>
        </a:p>
      </dgm:t>
    </dgm:pt>
    <dgm:pt modelId="{1551C9AF-69A3-406E-84EF-1CCD7E979190}" type="pres">
      <dgm:prSet presAssocID="{15B2A23D-FA29-4511-9301-EC5366BF22B2}" presName="vert2" presStyleCnt="0"/>
      <dgm:spPr/>
    </dgm:pt>
    <dgm:pt modelId="{EBE2CE53-5C02-4EDD-8C89-209FBEA77F1D}" type="pres">
      <dgm:prSet presAssocID="{15B2A23D-FA29-4511-9301-EC5366BF22B2}" presName="thinLine2b" presStyleLbl="callout" presStyleIdx="4" presStyleCnt="12"/>
      <dgm:spPr/>
    </dgm:pt>
    <dgm:pt modelId="{A6DEAD96-8755-4C6E-8175-F91E9100B8C3}" type="pres">
      <dgm:prSet presAssocID="{15B2A23D-FA29-4511-9301-EC5366BF22B2}" presName="vertSpace2b" presStyleCnt="0"/>
      <dgm:spPr/>
    </dgm:pt>
    <dgm:pt modelId="{913C470F-EF2D-4A6D-AD12-C19DDED2846E}" type="pres">
      <dgm:prSet presAssocID="{B7749E72-A8BF-47A0-83F8-AD35CBEA3BE6}" presName="horz2" presStyleCnt="0"/>
      <dgm:spPr/>
    </dgm:pt>
    <dgm:pt modelId="{CB93A791-4AB8-43EE-994A-0D3F5755B331}" type="pres">
      <dgm:prSet presAssocID="{B7749E72-A8BF-47A0-83F8-AD35CBEA3BE6}" presName="horzSpace2" presStyleCnt="0"/>
      <dgm:spPr/>
    </dgm:pt>
    <dgm:pt modelId="{DE37BD81-7842-493E-9F71-ED3F61CA5673}" type="pres">
      <dgm:prSet presAssocID="{B7749E72-A8BF-47A0-83F8-AD35CBEA3BE6}" presName="tx2" presStyleLbl="revTx" presStyleIdx="6" presStyleCnt="13"/>
      <dgm:spPr/>
      <dgm:t>
        <a:bodyPr/>
        <a:lstStyle/>
        <a:p>
          <a:endParaRPr lang="hr-HR"/>
        </a:p>
      </dgm:t>
    </dgm:pt>
    <dgm:pt modelId="{C4E9C64B-8799-4A46-B045-C9521A6A2B58}" type="pres">
      <dgm:prSet presAssocID="{B7749E72-A8BF-47A0-83F8-AD35CBEA3BE6}" presName="vert2" presStyleCnt="0"/>
      <dgm:spPr/>
    </dgm:pt>
    <dgm:pt modelId="{D1C03F87-3989-4F21-B975-E15B5050D33B}" type="pres">
      <dgm:prSet presAssocID="{B7749E72-A8BF-47A0-83F8-AD35CBEA3BE6}" presName="thinLine2b" presStyleLbl="callout" presStyleIdx="5" presStyleCnt="12" custSzY="47108" custScaleX="99688" custLinFactY="115075" custLinFactNeighborX="1250" custLinFactNeighborY="200000"/>
      <dgm:spPr/>
    </dgm:pt>
    <dgm:pt modelId="{36F57AC3-8972-451A-AB02-25CAF1DFFFA5}" type="pres">
      <dgm:prSet presAssocID="{B7749E72-A8BF-47A0-83F8-AD35CBEA3BE6}" presName="vertSpace2b" presStyleCnt="0"/>
      <dgm:spPr/>
    </dgm:pt>
    <dgm:pt modelId="{8C49306A-1A09-4EE7-A68A-70041A3EB818}" type="pres">
      <dgm:prSet presAssocID="{F84F1E4C-FC2C-40BB-B6D0-CC1A5CD7E6D1}" presName="horz2" presStyleCnt="0"/>
      <dgm:spPr/>
    </dgm:pt>
    <dgm:pt modelId="{C729B17B-434B-44A1-A965-E42DAB348344}" type="pres">
      <dgm:prSet presAssocID="{F84F1E4C-FC2C-40BB-B6D0-CC1A5CD7E6D1}" presName="horzSpace2" presStyleCnt="0"/>
      <dgm:spPr/>
    </dgm:pt>
    <dgm:pt modelId="{E6C72AB3-432B-40E8-8664-222675C3F176}" type="pres">
      <dgm:prSet presAssocID="{F84F1E4C-FC2C-40BB-B6D0-CC1A5CD7E6D1}" presName="tx2" presStyleLbl="revTx" presStyleIdx="7" presStyleCnt="13"/>
      <dgm:spPr/>
      <dgm:t>
        <a:bodyPr/>
        <a:lstStyle/>
        <a:p>
          <a:endParaRPr lang="hr-HR"/>
        </a:p>
      </dgm:t>
    </dgm:pt>
    <dgm:pt modelId="{F1C138D2-AE5D-496F-9317-E3A7A655174A}" type="pres">
      <dgm:prSet presAssocID="{F84F1E4C-FC2C-40BB-B6D0-CC1A5CD7E6D1}" presName="vert2" presStyleCnt="0"/>
      <dgm:spPr/>
    </dgm:pt>
    <dgm:pt modelId="{2A24F969-6CAD-48E5-AED1-17D459F62FA6}" type="pres">
      <dgm:prSet presAssocID="{F84F1E4C-FC2C-40BB-B6D0-CC1A5CD7E6D1}" presName="thinLine2b" presStyleLbl="callout" presStyleIdx="6" presStyleCnt="12"/>
      <dgm:spPr/>
    </dgm:pt>
    <dgm:pt modelId="{85ABE373-A08C-4680-B9C3-4184E4AD0C3E}" type="pres">
      <dgm:prSet presAssocID="{F84F1E4C-FC2C-40BB-B6D0-CC1A5CD7E6D1}" presName="vertSpace2b" presStyleCnt="0"/>
      <dgm:spPr/>
    </dgm:pt>
    <dgm:pt modelId="{F83CF70F-1BDE-4C33-8B56-8A8616957ACD}" type="pres">
      <dgm:prSet presAssocID="{57EC9D4D-97B3-4CF8-89E3-77153FBA1ABA}" presName="horz2" presStyleCnt="0"/>
      <dgm:spPr/>
    </dgm:pt>
    <dgm:pt modelId="{559B80CB-1DD2-4372-9E85-8E75E70A9576}" type="pres">
      <dgm:prSet presAssocID="{57EC9D4D-97B3-4CF8-89E3-77153FBA1ABA}" presName="horzSpace2" presStyleCnt="0"/>
      <dgm:spPr/>
    </dgm:pt>
    <dgm:pt modelId="{B236EA3E-A14F-4F8F-8ED8-1AB20C5FA09C}" type="pres">
      <dgm:prSet presAssocID="{57EC9D4D-97B3-4CF8-89E3-77153FBA1ABA}" presName="tx2" presStyleLbl="revTx" presStyleIdx="8" presStyleCnt="13"/>
      <dgm:spPr/>
      <dgm:t>
        <a:bodyPr/>
        <a:lstStyle/>
        <a:p>
          <a:endParaRPr lang="hr-HR"/>
        </a:p>
      </dgm:t>
    </dgm:pt>
    <dgm:pt modelId="{E70EC6F5-8047-4B75-B26A-AAB7A3123C75}" type="pres">
      <dgm:prSet presAssocID="{57EC9D4D-97B3-4CF8-89E3-77153FBA1ABA}" presName="vert2" presStyleCnt="0"/>
      <dgm:spPr/>
    </dgm:pt>
    <dgm:pt modelId="{FA51F9F9-C061-4151-80A4-2A06C3BDCCAD}" type="pres">
      <dgm:prSet presAssocID="{57EC9D4D-97B3-4CF8-89E3-77153FBA1ABA}" presName="thinLine2b" presStyleLbl="callout" presStyleIdx="7" presStyleCnt="12"/>
      <dgm:spPr/>
    </dgm:pt>
    <dgm:pt modelId="{5BB42770-F84C-407A-B68B-3318D2234B8B}" type="pres">
      <dgm:prSet presAssocID="{57EC9D4D-97B3-4CF8-89E3-77153FBA1ABA}" presName="vertSpace2b" presStyleCnt="0"/>
      <dgm:spPr/>
    </dgm:pt>
    <dgm:pt modelId="{5D195797-A4A2-4392-BA7C-C2F80A5B8C4C}" type="pres">
      <dgm:prSet presAssocID="{B845B4F0-5EC0-4B87-8B80-664B62227678}" presName="horz2" presStyleCnt="0"/>
      <dgm:spPr/>
    </dgm:pt>
    <dgm:pt modelId="{4627978B-E276-46F7-9A8A-9E22AEE25AA2}" type="pres">
      <dgm:prSet presAssocID="{B845B4F0-5EC0-4B87-8B80-664B62227678}" presName="horzSpace2" presStyleCnt="0"/>
      <dgm:spPr/>
    </dgm:pt>
    <dgm:pt modelId="{4A407D51-6D40-402A-982D-A2E8062F3631}" type="pres">
      <dgm:prSet presAssocID="{B845B4F0-5EC0-4B87-8B80-664B62227678}" presName="tx2" presStyleLbl="revTx" presStyleIdx="9" presStyleCnt="13"/>
      <dgm:spPr/>
      <dgm:t>
        <a:bodyPr/>
        <a:lstStyle/>
        <a:p>
          <a:endParaRPr lang="hr-HR"/>
        </a:p>
      </dgm:t>
    </dgm:pt>
    <dgm:pt modelId="{CB67214E-726C-47FC-AF8D-93765A8E674B}" type="pres">
      <dgm:prSet presAssocID="{B845B4F0-5EC0-4B87-8B80-664B62227678}" presName="vert2" presStyleCnt="0"/>
      <dgm:spPr/>
    </dgm:pt>
    <dgm:pt modelId="{13BB5D18-6A17-499F-87A3-63658EDBBD9D}" type="pres">
      <dgm:prSet presAssocID="{B845B4F0-5EC0-4B87-8B80-664B62227678}" presName="thinLine2b" presStyleLbl="callout" presStyleIdx="8" presStyleCnt="12"/>
      <dgm:spPr/>
    </dgm:pt>
    <dgm:pt modelId="{63BB03A6-B7A7-458F-B3D5-3396ABEB02C8}" type="pres">
      <dgm:prSet presAssocID="{B845B4F0-5EC0-4B87-8B80-664B62227678}" presName="vertSpace2b" presStyleCnt="0"/>
      <dgm:spPr/>
    </dgm:pt>
    <dgm:pt modelId="{D1F34FA7-9A2D-4A4A-989F-E3F2D524D61E}" type="pres">
      <dgm:prSet presAssocID="{43ABC831-9FD8-4381-B8E8-2A749622A39D}" presName="horz2" presStyleCnt="0"/>
      <dgm:spPr/>
    </dgm:pt>
    <dgm:pt modelId="{040ED13F-561D-4299-B8D8-A71B2BB5F8CE}" type="pres">
      <dgm:prSet presAssocID="{43ABC831-9FD8-4381-B8E8-2A749622A39D}" presName="horzSpace2" presStyleCnt="0"/>
      <dgm:spPr/>
    </dgm:pt>
    <dgm:pt modelId="{6FA2BE9D-1C21-4945-92F2-59E0763899F7}" type="pres">
      <dgm:prSet presAssocID="{43ABC831-9FD8-4381-B8E8-2A749622A39D}" presName="tx2" presStyleLbl="revTx" presStyleIdx="10" presStyleCnt="13"/>
      <dgm:spPr/>
      <dgm:t>
        <a:bodyPr/>
        <a:lstStyle/>
        <a:p>
          <a:endParaRPr lang="hr-HR"/>
        </a:p>
      </dgm:t>
    </dgm:pt>
    <dgm:pt modelId="{3F23687D-D899-4239-BD86-D5B4A0B48CED}" type="pres">
      <dgm:prSet presAssocID="{43ABC831-9FD8-4381-B8E8-2A749622A39D}" presName="vert2" presStyleCnt="0"/>
      <dgm:spPr/>
    </dgm:pt>
    <dgm:pt modelId="{6C4E3C9E-E074-4F1E-90C9-0236E8DDC3F7}" type="pres">
      <dgm:prSet presAssocID="{43ABC831-9FD8-4381-B8E8-2A749622A39D}" presName="thinLine2b" presStyleLbl="callout" presStyleIdx="9" presStyleCnt="12"/>
      <dgm:spPr/>
    </dgm:pt>
    <dgm:pt modelId="{5397DADC-F7FB-4FC4-B5C1-6C29B607B9F4}" type="pres">
      <dgm:prSet presAssocID="{43ABC831-9FD8-4381-B8E8-2A749622A39D}" presName="vertSpace2b" presStyleCnt="0"/>
      <dgm:spPr/>
    </dgm:pt>
    <dgm:pt modelId="{B9480829-E503-4F52-B28F-3E931A5FC2E0}" type="pres">
      <dgm:prSet presAssocID="{4398FFAF-043C-49F8-8E50-6173EFA36106}" presName="horz2" presStyleCnt="0"/>
      <dgm:spPr/>
    </dgm:pt>
    <dgm:pt modelId="{0AC69E0B-2CCF-4DD6-A1DB-E414551A00C8}" type="pres">
      <dgm:prSet presAssocID="{4398FFAF-043C-49F8-8E50-6173EFA36106}" presName="horzSpace2" presStyleCnt="0"/>
      <dgm:spPr/>
    </dgm:pt>
    <dgm:pt modelId="{FA51634A-E6A6-4AB1-9DEA-9ADB03AA6217}" type="pres">
      <dgm:prSet presAssocID="{4398FFAF-043C-49F8-8E50-6173EFA36106}" presName="tx2" presStyleLbl="revTx" presStyleIdx="11" presStyleCnt="13" custLinFactY="-20665" custLinFactNeighborX="477" custLinFactNeighborY="-100000"/>
      <dgm:spPr/>
      <dgm:t>
        <a:bodyPr/>
        <a:lstStyle/>
        <a:p>
          <a:endParaRPr lang="hr-HR"/>
        </a:p>
      </dgm:t>
    </dgm:pt>
    <dgm:pt modelId="{D8D83BA0-FC27-4FC1-BE11-9DC71D4357EF}" type="pres">
      <dgm:prSet presAssocID="{4398FFAF-043C-49F8-8E50-6173EFA36106}" presName="vert2" presStyleCnt="0"/>
      <dgm:spPr/>
    </dgm:pt>
    <dgm:pt modelId="{7C9C561C-4DD4-4A53-A340-068457274083}" type="pres">
      <dgm:prSet presAssocID="{4398FFAF-043C-49F8-8E50-6173EFA36106}" presName="thinLine2b" presStyleLbl="callout" presStyleIdx="10" presStyleCnt="12"/>
      <dgm:spPr/>
    </dgm:pt>
    <dgm:pt modelId="{5A66613E-C17C-4474-BD40-4B4ADC2381C7}" type="pres">
      <dgm:prSet presAssocID="{4398FFAF-043C-49F8-8E50-6173EFA36106}" presName="vertSpace2b" presStyleCnt="0"/>
      <dgm:spPr/>
    </dgm:pt>
    <dgm:pt modelId="{D7E643FE-3838-45EF-8887-C761451032BC}" type="pres">
      <dgm:prSet presAssocID="{1D66BB4E-F22B-46BF-B788-39CB125FD2C6}" presName="horz2" presStyleCnt="0"/>
      <dgm:spPr/>
    </dgm:pt>
    <dgm:pt modelId="{71AF553A-F948-44A9-9ACC-4565BFB24F28}" type="pres">
      <dgm:prSet presAssocID="{1D66BB4E-F22B-46BF-B788-39CB125FD2C6}" presName="horzSpace2" presStyleCnt="0"/>
      <dgm:spPr/>
    </dgm:pt>
    <dgm:pt modelId="{651EDB24-30D0-44E7-AC6B-5AF99D364FB6}" type="pres">
      <dgm:prSet presAssocID="{1D66BB4E-F22B-46BF-B788-39CB125FD2C6}" presName="tx2" presStyleLbl="revTx" presStyleIdx="12" presStyleCnt="13"/>
      <dgm:spPr/>
      <dgm:t>
        <a:bodyPr/>
        <a:lstStyle/>
        <a:p>
          <a:endParaRPr lang="hr-HR"/>
        </a:p>
      </dgm:t>
    </dgm:pt>
    <dgm:pt modelId="{1971FCCA-8F6C-4330-A850-18F34735C865}" type="pres">
      <dgm:prSet presAssocID="{1D66BB4E-F22B-46BF-B788-39CB125FD2C6}" presName="vert2" presStyleCnt="0"/>
      <dgm:spPr/>
    </dgm:pt>
    <dgm:pt modelId="{B5E64451-9BDB-4027-BEDA-C6F04CD00FA3}" type="pres">
      <dgm:prSet presAssocID="{1D66BB4E-F22B-46BF-B788-39CB125FD2C6}" presName="thinLine2b" presStyleLbl="callout" presStyleIdx="11" presStyleCnt="12"/>
      <dgm:spPr/>
    </dgm:pt>
    <dgm:pt modelId="{99AF8E66-48BA-467B-A72E-6DD39F300744}" type="pres">
      <dgm:prSet presAssocID="{1D66BB4E-F22B-46BF-B788-39CB125FD2C6}" presName="vertSpace2b" presStyleCnt="0"/>
      <dgm:spPr/>
    </dgm:pt>
  </dgm:ptLst>
  <dgm:cxnLst>
    <dgm:cxn modelId="{5FF59891-5047-4A16-B92B-9081BE3A0179}" type="presOf" srcId="{F84F1E4C-FC2C-40BB-B6D0-CC1A5CD7E6D1}" destId="{E6C72AB3-432B-40E8-8664-222675C3F176}" srcOrd="0" destOrd="0" presId="urn:microsoft.com/office/officeart/2008/layout/LinedList"/>
    <dgm:cxn modelId="{1A20C418-7912-4850-A6BC-9C35192A503A}" srcId="{BFD694BF-335F-4EE6-9C12-74BE6044CE8F}" destId="{15B2A23D-FA29-4511-9301-EC5366BF22B2}" srcOrd="4" destOrd="0" parTransId="{5F3D572F-3309-4CCC-A258-DEF04B6426B2}" sibTransId="{F341778E-2F51-4F2C-B9A4-71F3248951AD}"/>
    <dgm:cxn modelId="{31BB4834-A7EE-4901-98A2-540929984876}" srcId="{BFD694BF-335F-4EE6-9C12-74BE6044CE8F}" destId="{192CE17C-4FA2-4DD7-B4BE-68473A9C9170}" srcOrd="1" destOrd="0" parTransId="{0B7C08D2-06A1-4938-8AC4-9B36EA53ADA5}" sibTransId="{120C720A-CEBD-4E3E-92B9-9B70A9BCDDCA}"/>
    <dgm:cxn modelId="{6ED10906-44F5-41C2-9D60-6561860A59DE}" srcId="{C76D17E8-4452-4067-8ADD-61811C093843}" destId="{BFD694BF-335F-4EE6-9C12-74BE6044CE8F}" srcOrd="0" destOrd="0" parTransId="{05F20388-15B6-444D-9F65-902981B40515}" sibTransId="{72DC9D9E-B205-4D7A-96A8-17E37DF22E30}"/>
    <dgm:cxn modelId="{3C877C64-34AB-4C39-BDAB-0A84501E4ECF}" type="presOf" srcId="{4398FFAF-043C-49F8-8E50-6173EFA36106}" destId="{FA51634A-E6A6-4AB1-9DEA-9ADB03AA6217}" srcOrd="0" destOrd="0" presId="urn:microsoft.com/office/officeart/2008/layout/LinedList"/>
    <dgm:cxn modelId="{826B136B-E298-426E-8E38-343B0A958DA2}" srcId="{BFD694BF-335F-4EE6-9C12-74BE6044CE8F}" destId="{4398FFAF-043C-49F8-8E50-6173EFA36106}" srcOrd="10" destOrd="0" parTransId="{77DD07D3-98FF-4660-867D-B722B9A7A649}" sibTransId="{5F318026-9CB6-409D-AD9C-0DC0AB708E51}"/>
    <dgm:cxn modelId="{56ECF638-01A2-4CB8-BF22-706ADAE5E6E3}" srcId="{BFD694BF-335F-4EE6-9C12-74BE6044CE8F}" destId="{0848897C-6924-4572-B39A-B2A527245738}" srcOrd="0" destOrd="0" parTransId="{F4550ED3-7377-451E-ABD3-59EF387E3885}" sibTransId="{F1AD5009-BBE4-4297-9C42-C52F081BE4AC}"/>
    <dgm:cxn modelId="{9A6D8894-F091-48C4-9638-8FD932AE1CB1}" type="presOf" srcId="{15B2A23D-FA29-4511-9301-EC5366BF22B2}" destId="{F26E7966-B4D6-4C55-8794-72F581F7A7F3}" srcOrd="0" destOrd="0" presId="urn:microsoft.com/office/officeart/2008/layout/LinedList"/>
    <dgm:cxn modelId="{0AC4CBE6-4657-4391-8AD5-EFA1B2F3D109}" srcId="{BFD694BF-335F-4EE6-9C12-74BE6044CE8F}" destId="{57EC9D4D-97B3-4CF8-89E3-77153FBA1ABA}" srcOrd="7" destOrd="0" parTransId="{7CCAF76D-7D30-4268-90AA-095E6E7A8279}" sibTransId="{F032982F-ABB6-4A89-AFE8-0E1D31075579}"/>
    <dgm:cxn modelId="{395D022C-168B-4711-B167-8B1D5090DA9E}" type="presOf" srcId="{DFE713C6-5688-4D00-907B-75AAB50A03A0}" destId="{DB41E78A-B760-4AE0-9379-9E30A1B03252}" srcOrd="0" destOrd="0" presId="urn:microsoft.com/office/officeart/2008/layout/LinedList"/>
    <dgm:cxn modelId="{5E8F12A3-DD25-43CE-B842-32E64F209691}" type="presOf" srcId="{59C929B6-934E-492B-BDF4-921068996C85}" destId="{15675749-0C89-4FD1-BD5C-B16CC3F55D48}" srcOrd="0" destOrd="0" presId="urn:microsoft.com/office/officeart/2008/layout/LinedList"/>
    <dgm:cxn modelId="{37880BC5-F1F7-4840-AA3C-F523A275B4C9}" type="presOf" srcId="{BFD694BF-335F-4EE6-9C12-74BE6044CE8F}" destId="{F293AEBB-3C51-484C-99B6-FDFAD3CB2641}" srcOrd="0" destOrd="0" presId="urn:microsoft.com/office/officeart/2008/layout/LinedList"/>
    <dgm:cxn modelId="{7BA68E2B-B4FC-45A7-9376-5C131CFBFE8F}" srcId="{BFD694BF-335F-4EE6-9C12-74BE6044CE8F}" destId="{1D66BB4E-F22B-46BF-B788-39CB125FD2C6}" srcOrd="11" destOrd="0" parTransId="{E154D090-9737-4019-A257-2808BA93744E}" sibTransId="{2D8AC2A5-BE05-4497-8F4F-FD7FAA11E31C}"/>
    <dgm:cxn modelId="{C8AF7A03-CF70-4D3A-9C3E-AA002FB327DB}" type="presOf" srcId="{0848897C-6924-4572-B39A-B2A527245738}" destId="{E515783E-BFDA-4842-BD61-7B623CA7345B}" srcOrd="0" destOrd="0" presId="urn:microsoft.com/office/officeart/2008/layout/LinedList"/>
    <dgm:cxn modelId="{EE80BD26-5B33-4C70-BE08-BFDA294CC41B}" srcId="{BFD694BF-335F-4EE6-9C12-74BE6044CE8F}" destId="{F84F1E4C-FC2C-40BB-B6D0-CC1A5CD7E6D1}" srcOrd="6" destOrd="0" parTransId="{99368368-4A2E-4798-BE3E-6CCED8522B2B}" sibTransId="{01EA976F-2192-4A2C-8D4F-B2BDA2781900}"/>
    <dgm:cxn modelId="{27C2A323-8107-41E2-BAC1-00CD10A6AF79}" srcId="{BFD694BF-335F-4EE6-9C12-74BE6044CE8F}" destId="{59C929B6-934E-492B-BDF4-921068996C85}" srcOrd="3" destOrd="0" parTransId="{D91AE9B1-D97F-499A-81AD-C3BCB6C6F38B}" sibTransId="{E8753386-CEC5-44BE-A4B7-E009BC7F5453}"/>
    <dgm:cxn modelId="{08DC0458-51F7-4404-8AC1-FC6CD3B06954}" type="presOf" srcId="{192CE17C-4FA2-4DD7-B4BE-68473A9C9170}" destId="{FA14C0A3-2E50-4596-BFB1-A35C28E20C6A}" srcOrd="0" destOrd="0" presId="urn:microsoft.com/office/officeart/2008/layout/LinedList"/>
    <dgm:cxn modelId="{26D82F9B-461D-4971-8A0D-0D02F0C807C8}" srcId="{BFD694BF-335F-4EE6-9C12-74BE6044CE8F}" destId="{B7749E72-A8BF-47A0-83F8-AD35CBEA3BE6}" srcOrd="5" destOrd="0" parTransId="{3214EAEE-E5A6-43D2-8BF2-299837065C8A}" sibTransId="{ACA1F4C1-ECF4-4F2C-B4D8-7B0C6AF119A5}"/>
    <dgm:cxn modelId="{ED9CF7A1-CAE8-4E13-BCA3-7592FD5556DD}" type="presOf" srcId="{57EC9D4D-97B3-4CF8-89E3-77153FBA1ABA}" destId="{B236EA3E-A14F-4F8F-8ED8-1AB20C5FA09C}" srcOrd="0" destOrd="0" presId="urn:microsoft.com/office/officeart/2008/layout/LinedList"/>
    <dgm:cxn modelId="{045D514C-460B-4FBC-8935-087BB4DDCFD8}" type="presOf" srcId="{B845B4F0-5EC0-4B87-8B80-664B62227678}" destId="{4A407D51-6D40-402A-982D-A2E8062F3631}" srcOrd="0" destOrd="0" presId="urn:microsoft.com/office/officeart/2008/layout/LinedList"/>
    <dgm:cxn modelId="{89DF3E08-8495-4711-85FA-072A89DBC241}" srcId="{BFD694BF-335F-4EE6-9C12-74BE6044CE8F}" destId="{B845B4F0-5EC0-4B87-8B80-664B62227678}" srcOrd="8" destOrd="0" parTransId="{A38A422E-F806-4631-91F9-31A3F31C3ADF}" sibTransId="{B93F82F8-F70C-48E2-B3A3-24692984DD07}"/>
    <dgm:cxn modelId="{EEB85646-4D55-4464-9EFE-254B28791E39}" type="presOf" srcId="{C76D17E8-4452-4067-8ADD-61811C093843}" destId="{7CF62587-A73C-4FB8-B13D-AF2150AA5A05}" srcOrd="0" destOrd="0" presId="urn:microsoft.com/office/officeart/2008/layout/LinedList"/>
    <dgm:cxn modelId="{1EA5F8D2-D91D-41C9-923B-48E9AA38F315}" type="presOf" srcId="{1D66BB4E-F22B-46BF-B788-39CB125FD2C6}" destId="{651EDB24-30D0-44E7-AC6B-5AF99D364FB6}" srcOrd="0" destOrd="0" presId="urn:microsoft.com/office/officeart/2008/layout/LinedList"/>
    <dgm:cxn modelId="{66A6608F-BBBA-46FE-8794-E22E6C67EDC1}" type="presOf" srcId="{43ABC831-9FD8-4381-B8E8-2A749622A39D}" destId="{6FA2BE9D-1C21-4945-92F2-59E0763899F7}" srcOrd="0" destOrd="0" presId="urn:microsoft.com/office/officeart/2008/layout/LinedList"/>
    <dgm:cxn modelId="{79C3DAD3-DC89-4A68-A059-83660F87DF3C}" type="presOf" srcId="{B7749E72-A8BF-47A0-83F8-AD35CBEA3BE6}" destId="{DE37BD81-7842-493E-9F71-ED3F61CA5673}" srcOrd="0" destOrd="0" presId="urn:microsoft.com/office/officeart/2008/layout/LinedList"/>
    <dgm:cxn modelId="{11AAFBDD-71C7-4286-9805-42DA243B5FE2}" srcId="{BFD694BF-335F-4EE6-9C12-74BE6044CE8F}" destId="{43ABC831-9FD8-4381-B8E8-2A749622A39D}" srcOrd="9" destOrd="0" parTransId="{1CDC9AB4-3BF1-49EC-AFDD-0558D4A7710D}" sibTransId="{B02397E6-85B4-4B59-9F26-7DC1BFC5A465}"/>
    <dgm:cxn modelId="{23FCDC89-3D5E-4A23-8C6B-C3242CCAE09B}" srcId="{BFD694BF-335F-4EE6-9C12-74BE6044CE8F}" destId="{DFE713C6-5688-4D00-907B-75AAB50A03A0}" srcOrd="2" destOrd="0" parTransId="{3E5377DF-0819-410B-905E-F1CB4508D900}" sibTransId="{813A2E89-CF97-4011-A800-9E0A362ACA2F}"/>
    <dgm:cxn modelId="{EC2EB2E8-DDFA-4ADC-B82B-BCD922CB3E7B}" type="presParOf" srcId="{7CF62587-A73C-4FB8-B13D-AF2150AA5A05}" destId="{C1250C97-5764-4533-AC70-5A544B124239}" srcOrd="0" destOrd="0" presId="urn:microsoft.com/office/officeart/2008/layout/LinedList"/>
    <dgm:cxn modelId="{55EFABB8-ED9F-448F-9DB0-B4FEAF9069A0}" type="presParOf" srcId="{7CF62587-A73C-4FB8-B13D-AF2150AA5A05}" destId="{472208AE-263B-4DC5-AC6E-6118B23C4126}" srcOrd="1" destOrd="0" presId="urn:microsoft.com/office/officeart/2008/layout/LinedList"/>
    <dgm:cxn modelId="{0DFF3C54-9B86-4014-A449-DC052154ADDF}" type="presParOf" srcId="{472208AE-263B-4DC5-AC6E-6118B23C4126}" destId="{F293AEBB-3C51-484C-99B6-FDFAD3CB2641}" srcOrd="0" destOrd="0" presId="urn:microsoft.com/office/officeart/2008/layout/LinedList"/>
    <dgm:cxn modelId="{02011C70-56A4-4880-B169-C0A34027C9A2}" type="presParOf" srcId="{472208AE-263B-4DC5-AC6E-6118B23C4126}" destId="{650E37F3-4BF3-43D4-A418-E9B74C2F083D}" srcOrd="1" destOrd="0" presId="urn:microsoft.com/office/officeart/2008/layout/LinedList"/>
    <dgm:cxn modelId="{555BB082-08A7-481C-B3BB-EE071CF3C0FE}" type="presParOf" srcId="{650E37F3-4BF3-43D4-A418-E9B74C2F083D}" destId="{4F014856-0C21-40FD-A778-E39B79DBAFDA}" srcOrd="0" destOrd="0" presId="urn:microsoft.com/office/officeart/2008/layout/LinedList"/>
    <dgm:cxn modelId="{C14A449E-9C20-4243-81DE-F5DC2626D950}" type="presParOf" srcId="{650E37F3-4BF3-43D4-A418-E9B74C2F083D}" destId="{79C9B477-1B2F-47B8-AC45-7238E67DFB73}" srcOrd="1" destOrd="0" presId="urn:microsoft.com/office/officeart/2008/layout/LinedList"/>
    <dgm:cxn modelId="{D83D3CB3-31B0-46DE-A60B-35F2CFDD714E}" type="presParOf" srcId="{79C9B477-1B2F-47B8-AC45-7238E67DFB73}" destId="{93B584CF-A265-48E2-932B-701E896E48AD}" srcOrd="0" destOrd="0" presId="urn:microsoft.com/office/officeart/2008/layout/LinedList"/>
    <dgm:cxn modelId="{0CB91D63-6A3F-4B48-B578-02A39B8B4C77}" type="presParOf" srcId="{79C9B477-1B2F-47B8-AC45-7238E67DFB73}" destId="{E515783E-BFDA-4842-BD61-7B623CA7345B}" srcOrd="1" destOrd="0" presId="urn:microsoft.com/office/officeart/2008/layout/LinedList"/>
    <dgm:cxn modelId="{EE097B3E-CD1D-4C50-BCAA-CCB42BCB3C6F}" type="presParOf" srcId="{79C9B477-1B2F-47B8-AC45-7238E67DFB73}" destId="{CF02705F-4E7C-4623-AFD9-00316F7F3250}" srcOrd="2" destOrd="0" presId="urn:microsoft.com/office/officeart/2008/layout/LinedList"/>
    <dgm:cxn modelId="{02BC0341-5876-495D-9028-BD2007CC29B8}" type="presParOf" srcId="{650E37F3-4BF3-43D4-A418-E9B74C2F083D}" destId="{35B8AD0B-CC62-4051-B6C8-C82926FAEB30}" srcOrd="2" destOrd="0" presId="urn:microsoft.com/office/officeart/2008/layout/LinedList"/>
    <dgm:cxn modelId="{32F910D5-D36D-4C71-8AE4-99C6ED8BC58B}" type="presParOf" srcId="{650E37F3-4BF3-43D4-A418-E9B74C2F083D}" destId="{8970B884-DEFF-4FA0-902A-EE4B71E0E2AD}" srcOrd="3" destOrd="0" presId="urn:microsoft.com/office/officeart/2008/layout/LinedList"/>
    <dgm:cxn modelId="{908E157B-8C82-41B2-9A4B-7C8DDB891A71}" type="presParOf" srcId="{650E37F3-4BF3-43D4-A418-E9B74C2F083D}" destId="{4BB6797E-8C50-4AF7-A569-C93CE8B38981}" srcOrd="4" destOrd="0" presId="urn:microsoft.com/office/officeart/2008/layout/LinedList"/>
    <dgm:cxn modelId="{8E316AFD-D68C-4672-BDDF-A8BA5F934518}" type="presParOf" srcId="{4BB6797E-8C50-4AF7-A569-C93CE8B38981}" destId="{BF58093E-6463-4A5A-85D2-C2A1811AE754}" srcOrd="0" destOrd="0" presId="urn:microsoft.com/office/officeart/2008/layout/LinedList"/>
    <dgm:cxn modelId="{CF3ADB95-A393-4B1A-AC87-A54ED5E58ED6}" type="presParOf" srcId="{4BB6797E-8C50-4AF7-A569-C93CE8B38981}" destId="{FA14C0A3-2E50-4596-BFB1-A35C28E20C6A}" srcOrd="1" destOrd="0" presId="urn:microsoft.com/office/officeart/2008/layout/LinedList"/>
    <dgm:cxn modelId="{49A2F571-27BC-4A50-A440-7C78B5EDB624}" type="presParOf" srcId="{4BB6797E-8C50-4AF7-A569-C93CE8B38981}" destId="{F4AA93C4-A3F0-4866-9BF0-F8E07AA2D3E9}" srcOrd="2" destOrd="0" presId="urn:microsoft.com/office/officeart/2008/layout/LinedList"/>
    <dgm:cxn modelId="{458F4E8F-7078-47D3-AA2F-94A7376D4B72}" type="presParOf" srcId="{650E37F3-4BF3-43D4-A418-E9B74C2F083D}" destId="{A648B5E8-E611-4627-9CC9-9677E56D059D}" srcOrd="5" destOrd="0" presId="urn:microsoft.com/office/officeart/2008/layout/LinedList"/>
    <dgm:cxn modelId="{B6EDFC5A-72A5-410D-B4DD-69303BAB2D2B}" type="presParOf" srcId="{650E37F3-4BF3-43D4-A418-E9B74C2F083D}" destId="{0C030C71-9F90-4A16-BD83-19268AB1E671}" srcOrd="6" destOrd="0" presId="urn:microsoft.com/office/officeart/2008/layout/LinedList"/>
    <dgm:cxn modelId="{9FC235BE-FCBF-47AE-A757-CF3E30D75EAF}" type="presParOf" srcId="{650E37F3-4BF3-43D4-A418-E9B74C2F083D}" destId="{73B4752F-3071-44AE-AC8C-345AD937FD57}" srcOrd="7" destOrd="0" presId="urn:microsoft.com/office/officeart/2008/layout/LinedList"/>
    <dgm:cxn modelId="{8F85E036-2F73-44DE-8012-71838821B290}" type="presParOf" srcId="{73B4752F-3071-44AE-AC8C-345AD937FD57}" destId="{2C895C3C-12F9-48C6-A143-28D7D285048F}" srcOrd="0" destOrd="0" presId="urn:microsoft.com/office/officeart/2008/layout/LinedList"/>
    <dgm:cxn modelId="{82AF1C4D-BA1C-4518-B8D6-C651179282B0}" type="presParOf" srcId="{73B4752F-3071-44AE-AC8C-345AD937FD57}" destId="{DB41E78A-B760-4AE0-9379-9E30A1B03252}" srcOrd="1" destOrd="0" presId="urn:microsoft.com/office/officeart/2008/layout/LinedList"/>
    <dgm:cxn modelId="{A981C8D4-DE09-45B6-B7BA-0200086850AF}" type="presParOf" srcId="{73B4752F-3071-44AE-AC8C-345AD937FD57}" destId="{783D6ED0-B499-4FD7-98B8-0B875C32CAF1}" srcOrd="2" destOrd="0" presId="urn:microsoft.com/office/officeart/2008/layout/LinedList"/>
    <dgm:cxn modelId="{1A98CFA0-00BD-4A52-8B43-53FE7B5DA146}" type="presParOf" srcId="{650E37F3-4BF3-43D4-A418-E9B74C2F083D}" destId="{3B027CEC-FB6F-432A-83CC-F777263BFCDC}" srcOrd="8" destOrd="0" presId="urn:microsoft.com/office/officeart/2008/layout/LinedList"/>
    <dgm:cxn modelId="{A2C01080-DC45-4C24-A683-96807E7A9388}" type="presParOf" srcId="{650E37F3-4BF3-43D4-A418-E9B74C2F083D}" destId="{DEC86758-EEA8-4063-BAAF-54742324FAED}" srcOrd="9" destOrd="0" presId="urn:microsoft.com/office/officeart/2008/layout/LinedList"/>
    <dgm:cxn modelId="{436B655F-1BBB-45A5-988E-DDA46C21E8D6}" type="presParOf" srcId="{650E37F3-4BF3-43D4-A418-E9B74C2F083D}" destId="{0726BA0B-E9EE-46F6-96DA-2924E17B9655}" srcOrd="10" destOrd="0" presId="urn:microsoft.com/office/officeart/2008/layout/LinedList"/>
    <dgm:cxn modelId="{C8D47B8D-D239-4FE8-8A55-31DA399D3E26}" type="presParOf" srcId="{0726BA0B-E9EE-46F6-96DA-2924E17B9655}" destId="{83E5A151-6359-43CA-85BA-FCDA235B3EED}" srcOrd="0" destOrd="0" presId="urn:microsoft.com/office/officeart/2008/layout/LinedList"/>
    <dgm:cxn modelId="{E4A2E98D-E24C-4524-B4C9-21655F42CEE8}" type="presParOf" srcId="{0726BA0B-E9EE-46F6-96DA-2924E17B9655}" destId="{15675749-0C89-4FD1-BD5C-B16CC3F55D48}" srcOrd="1" destOrd="0" presId="urn:microsoft.com/office/officeart/2008/layout/LinedList"/>
    <dgm:cxn modelId="{E46FFC4B-7D61-4698-8AB4-0AA5B8043631}" type="presParOf" srcId="{0726BA0B-E9EE-46F6-96DA-2924E17B9655}" destId="{30D9775B-9247-4F36-9F72-5DE16A98D6EB}" srcOrd="2" destOrd="0" presId="urn:microsoft.com/office/officeart/2008/layout/LinedList"/>
    <dgm:cxn modelId="{353093C3-9E84-436A-B3FA-21F3160E7876}" type="presParOf" srcId="{650E37F3-4BF3-43D4-A418-E9B74C2F083D}" destId="{E91F2FF7-B506-46FB-AF3A-B13F5F8CF519}" srcOrd="11" destOrd="0" presId="urn:microsoft.com/office/officeart/2008/layout/LinedList"/>
    <dgm:cxn modelId="{11E00152-CFA9-4554-970B-A669C2EA9AF5}" type="presParOf" srcId="{650E37F3-4BF3-43D4-A418-E9B74C2F083D}" destId="{6B88A59D-A4EA-4B6D-899A-C9A3E0188D39}" srcOrd="12" destOrd="0" presId="urn:microsoft.com/office/officeart/2008/layout/LinedList"/>
    <dgm:cxn modelId="{6FD67E0E-DA14-48D2-A8B0-AA02B49AF203}" type="presParOf" srcId="{650E37F3-4BF3-43D4-A418-E9B74C2F083D}" destId="{228FCA69-5D87-476B-BC2C-E283993A59B3}" srcOrd="13" destOrd="0" presId="urn:microsoft.com/office/officeart/2008/layout/LinedList"/>
    <dgm:cxn modelId="{1FD6577A-9314-4271-8DF6-63C12DFC1497}" type="presParOf" srcId="{228FCA69-5D87-476B-BC2C-E283993A59B3}" destId="{E29DE8E2-1C3D-4EBD-B44C-DC52E5FBC8D9}" srcOrd="0" destOrd="0" presId="urn:microsoft.com/office/officeart/2008/layout/LinedList"/>
    <dgm:cxn modelId="{6C83C7CE-3B6A-4485-8745-CCEEFF0029F6}" type="presParOf" srcId="{228FCA69-5D87-476B-BC2C-E283993A59B3}" destId="{F26E7966-B4D6-4C55-8794-72F581F7A7F3}" srcOrd="1" destOrd="0" presId="urn:microsoft.com/office/officeart/2008/layout/LinedList"/>
    <dgm:cxn modelId="{18C187FC-176E-4471-B40A-7859499A5788}" type="presParOf" srcId="{228FCA69-5D87-476B-BC2C-E283993A59B3}" destId="{1551C9AF-69A3-406E-84EF-1CCD7E979190}" srcOrd="2" destOrd="0" presId="urn:microsoft.com/office/officeart/2008/layout/LinedList"/>
    <dgm:cxn modelId="{A8D19AA0-A955-4433-A468-B45D2905DAD3}" type="presParOf" srcId="{650E37F3-4BF3-43D4-A418-E9B74C2F083D}" destId="{EBE2CE53-5C02-4EDD-8C89-209FBEA77F1D}" srcOrd="14" destOrd="0" presId="urn:microsoft.com/office/officeart/2008/layout/LinedList"/>
    <dgm:cxn modelId="{82EB14BD-91BF-48F0-A023-59DF3B5204F8}" type="presParOf" srcId="{650E37F3-4BF3-43D4-A418-E9B74C2F083D}" destId="{A6DEAD96-8755-4C6E-8175-F91E9100B8C3}" srcOrd="15" destOrd="0" presId="urn:microsoft.com/office/officeart/2008/layout/LinedList"/>
    <dgm:cxn modelId="{F3B5F442-8217-47FB-90F7-1309C53008C8}" type="presParOf" srcId="{650E37F3-4BF3-43D4-A418-E9B74C2F083D}" destId="{913C470F-EF2D-4A6D-AD12-C19DDED2846E}" srcOrd="16" destOrd="0" presId="urn:microsoft.com/office/officeart/2008/layout/LinedList"/>
    <dgm:cxn modelId="{64FB231D-D71A-496A-9FF8-A6AC11998ACB}" type="presParOf" srcId="{913C470F-EF2D-4A6D-AD12-C19DDED2846E}" destId="{CB93A791-4AB8-43EE-994A-0D3F5755B331}" srcOrd="0" destOrd="0" presId="urn:microsoft.com/office/officeart/2008/layout/LinedList"/>
    <dgm:cxn modelId="{A082A37D-338F-4D92-BE6D-B7311797E55A}" type="presParOf" srcId="{913C470F-EF2D-4A6D-AD12-C19DDED2846E}" destId="{DE37BD81-7842-493E-9F71-ED3F61CA5673}" srcOrd="1" destOrd="0" presId="urn:microsoft.com/office/officeart/2008/layout/LinedList"/>
    <dgm:cxn modelId="{9F89A40C-3755-4AF4-A0BD-51EB95122702}" type="presParOf" srcId="{913C470F-EF2D-4A6D-AD12-C19DDED2846E}" destId="{C4E9C64B-8799-4A46-B045-C9521A6A2B58}" srcOrd="2" destOrd="0" presId="urn:microsoft.com/office/officeart/2008/layout/LinedList"/>
    <dgm:cxn modelId="{F231582A-A641-4AAC-976B-ED259081CF49}" type="presParOf" srcId="{650E37F3-4BF3-43D4-A418-E9B74C2F083D}" destId="{D1C03F87-3989-4F21-B975-E15B5050D33B}" srcOrd="17" destOrd="0" presId="urn:microsoft.com/office/officeart/2008/layout/LinedList"/>
    <dgm:cxn modelId="{F7EC2A84-1D1E-4F3B-B7A9-F49FD9B00A31}" type="presParOf" srcId="{650E37F3-4BF3-43D4-A418-E9B74C2F083D}" destId="{36F57AC3-8972-451A-AB02-25CAF1DFFFA5}" srcOrd="18" destOrd="0" presId="urn:microsoft.com/office/officeart/2008/layout/LinedList"/>
    <dgm:cxn modelId="{DD579612-ADD7-4445-A2F5-5EEC100E1FA5}" type="presParOf" srcId="{650E37F3-4BF3-43D4-A418-E9B74C2F083D}" destId="{8C49306A-1A09-4EE7-A68A-70041A3EB818}" srcOrd="19" destOrd="0" presId="urn:microsoft.com/office/officeart/2008/layout/LinedList"/>
    <dgm:cxn modelId="{DBCB68BF-2CAB-4BD4-8349-26889368DF81}" type="presParOf" srcId="{8C49306A-1A09-4EE7-A68A-70041A3EB818}" destId="{C729B17B-434B-44A1-A965-E42DAB348344}" srcOrd="0" destOrd="0" presId="urn:microsoft.com/office/officeart/2008/layout/LinedList"/>
    <dgm:cxn modelId="{500C3C0A-A3DB-4414-B7A6-FFC9D179202C}" type="presParOf" srcId="{8C49306A-1A09-4EE7-A68A-70041A3EB818}" destId="{E6C72AB3-432B-40E8-8664-222675C3F176}" srcOrd="1" destOrd="0" presId="urn:microsoft.com/office/officeart/2008/layout/LinedList"/>
    <dgm:cxn modelId="{7808EE6E-8E3E-417C-A570-97658DDA1EF8}" type="presParOf" srcId="{8C49306A-1A09-4EE7-A68A-70041A3EB818}" destId="{F1C138D2-AE5D-496F-9317-E3A7A655174A}" srcOrd="2" destOrd="0" presId="urn:microsoft.com/office/officeart/2008/layout/LinedList"/>
    <dgm:cxn modelId="{A7F32A92-BD59-46F5-9836-C362C5228A6A}" type="presParOf" srcId="{650E37F3-4BF3-43D4-A418-E9B74C2F083D}" destId="{2A24F969-6CAD-48E5-AED1-17D459F62FA6}" srcOrd="20" destOrd="0" presId="urn:microsoft.com/office/officeart/2008/layout/LinedList"/>
    <dgm:cxn modelId="{166432E9-9283-41BC-8370-78564AC8143C}" type="presParOf" srcId="{650E37F3-4BF3-43D4-A418-E9B74C2F083D}" destId="{85ABE373-A08C-4680-B9C3-4184E4AD0C3E}" srcOrd="21" destOrd="0" presId="urn:microsoft.com/office/officeart/2008/layout/LinedList"/>
    <dgm:cxn modelId="{616E0653-C6D8-4E04-A048-8D4177EC60F8}" type="presParOf" srcId="{650E37F3-4BF3-43D4-A418-E9B74C2F083D}" destId="{F83CF70F-1BDE-4C33-8B56-8A8616957ACD}" srcOrd="22" destOrd="0" presId="urn:microsoft.com/office/officeart/2008/layout/LinedList"/>
    <dgm:cxn modelId="{569C21AB-A486-454B-9442-75A1D0AAE0EF}" type="presParOf" srcId="{F83CF70F-1BDE-4C33-8B56-8A8616957ACD}" destId="{559B80CB-1DD2-4372-9E85-8E75E70A9576}" srcOrd="0" destOrd="0" presId="urn:microsoft.com/office/officeart/2008/layout/LinedList"/>
    <dgm:cxn modelId="{FD9B7D60-27B1-4A27-A83D-F7DD47030466}" type="presParOf" srcId="{F83CF70F-1BDE-4C33-8B56-8A8616957ACD}" destId="{B236EA3E-A14F-4F8F-8ED8-1AB20C5FA09C}" srcOrd="1" destOrd="0" presId="urn:microsoft.com/office/officeart/2008/layout/LinedList"/>
    <dgm:cxn modelId="{35480AD9-83D5-4CD3-B087-221BC76DEC85}" type="presParOf" srcId="{F83CF70F-1BDE-4C33-8B56-8A8616957ACD}" destId="{E70EC6F5-8047-4B75-B26A-AAB7A3123C75}" srcOrd="2" destOrd="0" presId="urn:microsoft.com/office/officeart/2008/layout/LinedList"/>
    <dgm:cxn modelId="{754E48C7-553C-47D2-8BC6-A0A18FB2BEB8}" type="presParOf" srcId="{650E37F3-4BF3-43D4-A418-E9B74C2F083D}" destId="{FA51F9F9-C061-4151-80A4-2A06C3BDCCAD}" srcOrd="23" destOrd="0" presId="urn:microsoft.com/office/officeart/2008/layout/LinedList"/>
    <dgm:cxn modelId="{56D79DF1-6D04-4EFD-B5BE-3AC09A90554E}" type="presParOf" srcId="{650E37F3-4BF3-43D4-A418-E9B74C2F083D}" destId="{5BB42770-F84C-407A-B68B-3318D2234B8B}" srcOrd="24" destOrd="0" presId="urn:microsoft.com/office/officeart/2008/layout/LinedList"/>
    <dgm:cxn modelId="{CE9AD37F-2929-4817-AC46-C808B0540F40}" type="presParOf" srcId="{650E37F3-4BF3-43D4-A418-E9B74C2F083D}" destId="{5D195797-A4A2-4392-BA7C-C2F80A5B8C4C}" srcOrd="25" destOrd="0" presId="urn:microsoft.com/office/officeart/2008/layout/LinedList"/>
    <dgm:cxn modelId="{328AEB2D-B9CA-4D5B-A7D5-9B3BDB2A6BBA}" type="presParOf" srcId="{5D195797-A4A2-4392-BA7C-C2F80A5B8C4C}" destId="{4627978B-E276-46F7-9A8A-9E22AEE25AA2}" srcOrd="0" destOrd="0" presId="urn:microsoft.com/office/officeart/2008/layout/LinedList"/>
    <dgm:cxn modelId="{0EA9409F-CF2F-4B02-8074-59C0389DEE17}" type="presParOf" srcId="{5D195797-A4A2-4392-BA7C-C2F80A5B8C4C}" destId="{4A407D51-6D40-402A-982D-A2E8062F3631}" srcOrd="1" destOrd="0" presId="urn:microsoft.com/office/officeart/2008/layout/LinedList"/>
    <dgm:cxn modelId="{D314CCD7-1BF0-47D2-904A-7095618080A5}" type="presParOf" srcId="{5D195797-A4A2-4392-BA7C-C2F80A5B8C4C}" destId="{CB67214E-726C-47FC-AF8D-93765A8E674B}" srcOrd="2" destOrd="0" presId="urn:microsoft.com/office/officeart/2008/layout/LinedList"/>
    <dgm:cxn modelId="{07680A15-220B-4E9E-96A2-FCE9C6BFA485}" type="presParOf" srcId="{650E37F3-4BF3-43D4-A418-E9B74C2F083D}" destId="{13BB5D18-6A17-499F-87A3-63658EDBBD9D}" srcOrd="26" destOrd="0" presId="urn:microsoft.com/office/officeart/2008/layout/LinedList"/>
    <dgm:cxn modelId="{DEDFB2E0-6407-48F7-AC65-38CD19CC4338}" type="presParOf" srcId="{650E37F3-4BF3-43D4-A418-E9B74C2F083D}" destId="{63BB03A6-B7A7-458F-B3D5-3396ABEB02C8}" srcOrd="27" destOrd="0" presId="urn:microsoft.com/office/officeart/2008/layout/LinedList"/>
    <dgm:cxn modelId="{3B60BA5C-F7F4-46BB-A756-9F499C83638E}" type="presParOf" srcId="{650E37F3-4BF3-43D4-A418-E9B74C2F083D}" destId="{D1F34FA7-9A2D-4A4A-989F-E3F2D524D61E}" srcOrd="28" destOrd="0" presId="urn:microsoft.com/office/officeart/2008/layout/LinedList"/>
    <dgm:cxn modelId="{4A547C1B-0488-45D4-A4A2-EC8F3561AE5F}" type="presParOf" srcId="{D1F34FA7-9A2D-4A4A-989F-E3F2D524D61E}" destId="{040ED13F-561D-4299-B8D8-A71B2BB5F8CE}" srcOrd="0" destOrd="0" presId="urn:microsoft.com/office/officeart/2008/layout/LinedList"/>
    <dgm:cxn modelId="{BBB2F303-F724-428C-9EF2-4A74DBD4E974}" type="presParOf" srcId="{D1F34FA7-9A2D-4A4A-989F-E3F2D524D61E}" destId="{6FA2BE9D-1C21-4945-92F2-59E0763899F7}" srcOrd="1" destOrd="0" presId="urn:microsoft.com/office/officeart/2008/layout/LinedList"/>
    <dgm:cxn modelId="{4B9F69DD-15D2-485B-99AC-773D5B63199C}" type="presParOf" srcId="{D1F34FA7-9A2D-4A4A-989F-E3F2D524D61E}" destId="{3F23687D-D899-4239-BD86-D5B4A0B48CED}" srcOrd="2" destOrd="0" presId="urn:microsoft.com/office/officeart/2008/layout/LinedList"/>
    <dgm:cxn modelId="{05D13717-4806-4F10-8046-02AFEC303771}" type="presParOf" srcId="{650E37F3-4BF3-43D4-A418-E9B74C2F083D}" destId="{6C4E3C9E-E074-4F1E-90C9-0236E8DDC3F7}" srcOrd="29" destOrd="0" presId="urn:microsoft.com/office/officeart/2008/layout/LinedList"/>
    <dgm:cxn modelId="{4D557E94-3ADA-4DCC-B04C-AE38121B830A}" type="presParOf" srcId="{650E37F3-4BF3-43D4-A418-E9B74C2F083D}" destId="{5397DADC-F7FB-4FC4-B5C1-6C29B607B9F4}" srcOrd="30" destOrd="0" presId="urn:microsoft.com/office/officeart/2008/layout/LinedList"/>
    <dgm:cxn modelId="{FA8BA629-2AA9-4193-A644-9F9E46DC158E}" type="presParOf" srcId="{650E37F3-4BF3-43D4-A418-E9B74C2F083D}" destId="{B9480829-E503-4F52-B28F-3E931A5FC2E0}" srcOrd="31" destOrd="0" presId="urn:microsoft.com/office/officeart/2008/layout/LinedList"/>
    <dgm:cxn modelId="{D87EA681-B323-4DEF-AE57-F88077B610D1}" type="presParOf" srcId="{B9480829-E503-4F52-B28F-3E931A5FC2E0}" destId="{0AC69E0B-2CCF-4DD6-A1DB-E414551A00C8}" srcOrd="0" destOrd="0" presId="urn:microsoft.com/office/officeart/2008/layout/LinedList"/>
    <dgm:cxn modelId="{9E9020D3-5A1D-4846-B5EF-B88F1C14ADBA}" type="presParOf" srcId="{B9480829-E503-4F52-B28F-3E931A5FC2E0}" destId="{FA51634A-E6A6-4AB1-9DEA-9ADB03AA6217}" srcOrd="1" destOrd="0" presId="urn:microsoft.com/office/officeart/2008/layout/LinedList"/>
    <dgm:cxn modelId="{574BCE9A-D83F-4D18-B232-02F0907C800C}" type="presParOf" srcId="{B9480829-E503-4F52-B28F-3E931A5FC2E0}" destId="{D8D83BA0-FC27-4FC1-BE11-9DC71D4357EF}" srcOrd="2" destOrd="0" presId="urn:microsoft.com/office/officeart/2008/layout/LinedList"/>
    <dgm:cxn modelId="{5A1024D2-E687-4C14-B288-6AF1D0BCE6AC}" type="presParOf" srcId="{650E37F3-4BF3-43D4-A418-E9B74C2F083D}" destId="{7C9C561C-4DD4-4A53-A340-068457274083}" srcOrd="32" destOrd="0" presId="urn:microsoft.com/office/officeart/2008/layout/LinedList"/>
    <dgm:cxn modelId="{6217B6F5-A095-4146-9B33-3DC3810BFBC0}" type="presParOf" srcId="{650E37F3-4BF3-43D4-A418-E9B74C2F083D}" destId="{5A66613E-C17C-4474-BD40-4B4ADC2381C7}" srcOrd="33" destOrd="0" presId="urn:microsoft.com/office/officeart/2008/layout/LinedList"/>
    <dgm:cxn modelId="{A42016A0-A4A2-4316-83FC-518760033ABA}" type="presParOf" srcId="{650E37F3-4BF3-43D4-A418-E9B74C2F083D}" destId="{D7E643FE-3838-45EF-8887-C761451032BC}" srcOrd="34" destOrd="0" presId="urn:microsoft.com/office/officeart/2008/layout/LinedList"/>
    <dgm:cxn modelId="{0E6EBF85-8EC2-40E4-9A3C-4CBB3C8BE775}" type="presParOf" srcId="{D7E643FE-3838-45EF-8887-C761451032BC}" destId="{71AF553A-F948-44A9-9ACC-4565BFB24F28}" srcOrd="0" destOrd="0" presId="urn:microsoft.com/office/officeart/2008/layout/LinedList"/>
    <dgm:cxn modelId="{1C9E6B50-512D-409E-8A60-F3F0D027759F}" type="presParOf" srcId="{D7E643FE-3838-45EF-8887-C761451032BC}" destId="{651EDB24-30D0-44E7-AC6B-5AF99D364FB6}" srcOrd="1" destOrd="0" presId="urn:microsoft.com/office/officeart/2008/layout/LinedList"/>
    <dgm:cxn modelId="{EC03B2A5-D37F-40F1-B384-339940269718}" type="presParOf" srcId="{D7E643FE-3838-45EF-8887-C761451032BC}" destId="{1971FCCA-8F6C-4330-A850-18F34735C865}" srcOrd="2" destOrd="0" presId="urn:microsoft.com/office/officeart/2008/layout/LinedList"/>
    <dgm:cxn modelId="{38AA60B6-352B-48EC-874A-432A7CF62059}" type="presParOf" srcId="{650E37F3-4BF3-43D4-A418-E9B74C2F083D}" destId="{B5E64451-9BDB-4027-BEDA-C6F04CD00FA3}" srcOrd="35" destOrd="0" presId="urn:microsoft.com/office/officeart/2008/layout/LinedList"/>
    <dgm:cxn modelId="{4E5A8494-D571-4B26-8963-247370C1D613}" type="presParOf" srcId="{650E37F3-4BF3-43D4-A418-E9B74C2F083D}" destId="{99AF8E66-48BA-467B-A72E-6DD39F300744}" srcOrd="3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FC2349-264A-46F4-BDD5-BD60F402E827}" type="doc">
      <dgm:prSet loTypeId="urn:microsoft.com/office/officeart/2005/8/layout/radial2" loCatId="relationship" qsTypeId="urn:microsoft.com/office/officeart/2005/8/quickstyle/simple5" qsCatId="simple" csTypeId="urn:microsoft.com/office/officeart/2005/8/colors/accent1_2" csCatId="accent1" phldr="1"/>
      <dgm:spPr/>
      <dgm:t>
        <a:bodyPr/>
        <a:lstStyle/>
        <a:p>
          <a:endParaRPr lang="hr-HR"/>
        </a:p>
      </dgm:t>
    </dgm:pt>
    <dgm:pt modelId="{0CA20359-0B6F-4190-8230-FFA626EDC0E6}">
      <dgm:prSet custT="1"/>
      <dgm:spPr/>
      <dgm:t>
        <a:bodyPr/>
        <a:lstStyle/>
        <a:p>
          <a:pPr rtl="0"/>
          <a:r>
            <a:rPr lang="hr-HR" sz="1400" b="1" dirty="0"/>
            <a:t>Zajamčena minimalna naknada</a:t>
          </a:r>
        </a:p>
      </dgm:t>
    </dgm:pt>
    <dgm:pt modelId="{1B321F0B-78E7-4BEC-A348-4962895B919E}" type="parTrans" cxnId="{912AC0DD-8D08-4A23-9C2F-68C56FC9D2A2}">
      <dgm:prSet/>
      <dgm:spPr/>
      <dgm:t>
        <a:bodyPr/>
        <a:lstStyle/>
        <a:p>
          <a:endParaRPr lang="hr-HR" sz="1400" b="1"/>
        </a:p>
      </dgm:t>
    </dgm:pt>
    <dgm:pt modelId="{CE219B3B-FE7A-4888-9E42-13DE8CAAACA1}" type="sibTrans" cxnId="{912AC0DD-8D08-4A23-9C2F-68C56FC9D2A2}">
      <dgm:prSet/>
      <dgm:spPr/>
      <dgm:t>
        <a:bodyPr/>
        <a:lstStyle/>
        <a:p>
          <a:endParaRPr lang="hr-HR" sz="1400" b="1"/>
        </a:p>
      </dgm:t>
    </dgm:pt>
    <dgm:pt modelId="{4B4582F7-CABC-4A12-9132-F6D31EBEA935}">
      <dgm:prSet custT="1"/>
      <dgm:spPr/>
      <dgm:t>
        <a:bodyPr/>
        <a:lstStyle/>
        <a:p>
          <a:pPr rtl="0"/>
          <a:r>
            <a:rPr lang="hr-HR" sz="1400" b="1" dirty="0"/>
            <a:t>Jednokratna naknada</a:t>
          </a:r>
        </a:p>
      </dgm:t>
    </dgm:pt>
    <dgm:pt modelId="{AA087993-9339-4B05-A9EE-4B5FFB668070}" type="parTrans" cxnId="{E1BAD234-8B54-4F61-ADDC-BF2D37C4E713}">
      <dgm:prSet/>
      <dgm:spPr/>
      <dgm:t>
        <a:bodyPr/>
        <a:lstStyle/>
        <a:p>
          <a:endParaRPr lang="hr-HR" sz="1400" b="1"/>
        </a:p>
      </dgm:t>
    </dgm:pt>
    <dgm:pt modelId="{5ED788E7-10CB-41A6-9019-F623B79ED75C}" type="sibTrans" cxnId="{E1BAD234-8B54-4F61-ADDC-BF2D37C4E713}">
      <dgm:prSet/>
      <dgm:spPr/>
      <dgm:t>
        <a:bodyPr/>
        <a:lstStyle/>
        <a:p>
          <a:endParaRPr lang="hr-HR" sz="1400" b="1"/>
        </a:p>
      </dgm:t>
    </dgm:pt>
    <dgm:pt modelId="{8D14C995-E03E-4F51-946F-6E0EB3F75049}">
      <dgm:prSet custT="1"/>
      <dgm:spPr/>
      <dgm:t>
        <a:bodyPr/>
        <a:lstStyle/>
        <a:p>
          <a:pPr rtl="0"/>
          <a:r>
            <a:rPr lang="hr-HR" sz="1400" b="1" dirty="0"/>
            <a:t>INKLUZIVNI DODATAK</a:t>
          </a:r>
        </a:p>
      </dgm:t>
    </dgm:pt>
    <dgm:pt modelId="{6E58465D-B7C1-4739-8951-433F32A5E542}" type="parTrans" cxnId="{28D439C0-506D-4F80-BE77-DAF57D93BD6F}">
      <dgm:prSet/>
      <dgm:spPr/>
      <dgm:t>
        <a:bodyPr/>
        <a:lstStyle/>
        <a:p>
          <a:endParaRPr lang="hr-HR" sz="1400" b="1"/>
        </a:p>
      </dgm:t>
    </dgm:pt>
    <dgm:pt modelId="{648CE950-265D-4D75-99E3-98069B289489}" type="sibTrans" cxnId="{28D439C0-506D-4F80-BE77-DAF57D93BD6F}">
      <dgm:prSet/>
      <dgm:spPr/>
      <dgm:t>
        <a:bodyPr/>
        <a:lstStyle/>
        <a:p>
          <a:endParaRPr lang="hr-HR" sz="1400" b="1"/>
        </a:p>
      </dgm:t>
    </dgm:pt>
    <dgm:pt modelId="{5726D6C9-27D8-4139-904E-EAD2786EDFED}">
      <dgm:prSet custT="1"/>
      <dgm:spPr/>
      <dgm:t>
        <a:bodyPr/>
        <a:lstStyle/>
        <a:p>
          <a:pPr rtl="0"/>
          <a:r>
            <a:rPr lang="hr-HR" sz="1400" b="1" dirty="0"/>
            <a:t>Naknada za pogrebne troškove</a:t>
          </a:r>
        </a:p>
      </dgm:t>
    </dgm:pt>
    <dgm:pt modelId="{8B4BDFC9-D9D1-4ADB-A2A5-AF2E27933548}" type="parTrans" cxnId="{EEAFE846-6856-4EF8-A175-54C31EA80B6C}">
      <dgm:prSet/>
      <dgm:spPr/>
      <dgm:t>
        <a:bodyPr/>
        <a:lstStyle/>
        <a:p>
          <a:endParaRPr lang="hr-HR" sz="1400" b="1"/>
        </a:p>
      </dgm:t>
    </dgm:pt>
    <dgm:pt modelId="{B9D6DB9D-1155-4614-9AA8-C5BF8F35A7C5}" type="sibTrans" cxnId="{EEAFE846-6856-4EF8-A175-54C31EA80B6C}">
      <dgm:prSet/>
      <dgm:spPr/>
      <dgm:t>
        <a:bodyPr/>
        <a:lstStyle/>
        <a:p>
          <a:endParaRPr lang="hr-HR" sz="1400" b="1"/>
        </a:p>
      </dgm:t>
    </dgm:pt>
    <dgm:pt modelId="{86EA8CA0-CE9E-4EF6-B81A-8315A13C53E8}">
      <dgm:prSet custT="1"/>
      <dgm:spPr/>
      <dgm:t>
        <a:bodyPr/>
        <a:lstStyle/>
        <a:p>
          <a:pPr rtl="0"/>
          <a:r>
            <a:rPr lang="hr-HR" sz="1400" b="1" dirty="0"/>
            <a:t>Naknada za ugroženog kupca energenata</a:t>
          </a:r>
        </a:p>
      </dgm:t>
    </dgm:pt>
    <dgm:pt modelId="{38618AA6-D688-4BAC-B995-172E008618BB}" type="parTrans" cxnId="{D89FB458-6C2F-41E3-86D4-0998ED56A451}">
      <dgm:prSet/>
      <dgm:spPr/>
      <dgm:t>
        <a:bodyPr/>
        <a:lstStyle/>
        <a:p>
          <a:endParaRPr lang="hr-HR"/>
        </a:p>
      </dgm:t>
    </dgm:pt>
    <dgm:pt modelId="{F9EBBAFB-37B9-4377-9FF4-C9A8B36F193C}" type="sibTrans" cxnId="{D89FB458-6C2F-41E3-86D4-0998ED56A451}">
      <dgm:prSet/>
      <dgm:spPr/>
      <dgm:t>
        <a:bodyPr/>
        <a:lstStyle/>
        <a:p>
          <a:endParaRPr lang="hr-HR"/>
        </a:p>
      </dgm:t>
    </dgm:pt>
    <dgm:pt modelId="{F56F7882-DDB5-4E3C-8050-010FB9BAA250}">
      <dgm:prSet custT="1"/>
      <dgm:spPr/>
      <dgm:t>
        <a:bodyPr/>
        <a:lstStyle/>
        <a:p>
          <a:pPr rtl="0"/>
          <a:r>
            <a:rPr lang="hr-HR" sz="1400" b="1" dirty="0"/>
            <a:t>Naknada za troškove stanovanja</a:t>
          </a:r>
        </a:p>
      </dgm:t>
    </dgm:pt>
    <dgm:pt modelId="{CB6C1533-3E72-460A-87E6-5787597B6CB0}" type="sibTrans" cxnId="{7579AB9F-0171-460C-B979-E2225D2FDC57}">
      <dgm:prSet/>
      <dgm:spPr/>
      <dgm:t>
        <a:bodyPr/>
        <a:lstStyle/>
        <a:p>
          <a:endParaRPr lang="hr-HR"/>
        </a:p>
      </dgm:t>
    </dgm:pt>
    <dgm:pt modelId="{2D2A5F68-278C-4639-8459-24EEFF4FAFC4}" type="parTrans" cxnId="{7579AB9F-0171-460C-B979-E2225D2FDC57}">
      <dgm:prSet/>
      <dgm:spPr/>
      <dgm:t>
        <a:bodyPr/>
        <a:lstStyle/>
        <a:p>
          <a:endParaRPr lang="hr-HR"/>
        </a:p>
      </dgm:t>
    </dgm:pt>
    <dgm:pt modelId="{29B39308-362A-4F29-8F86-99847E0842D7}">
      <dgm:prSet/>
      <dgm:spPr/>
      <dgm:t>
        <a:bodyPr/>
        <a:lstStyle/>
        <a:p>
          <a:pPr rtl="0"/>
          <a:r>
            <a:rPr lang="hr-HR" b="1" dirty="0"/>
            <a:t>Naknada za osobne potrebe</a:t>
          </a:r>
        </a:p>
      </dgm:t>
    </dgm:pt>
    <dgm:pt modelId="{4ECFBAAC-6827-4CEA-8E38-0026832A1A4C}" type="parTrans" cxnId="{37AEFB1A-36B7-441E-BE46-41045F4DBD9D}">
      <dgm:prSet/>
      <dgm:spPr/>
      <dgm:t>
        <a:bodyPr/>
        <a:lstStyle/>
        <a:p>
          <a:endParaRPr lang="hr-HR"/>
        </a:p>
      </dgm:t>
    </dgm:pt>
    <dgm:pt modelId="{ABC31435-6791-4106-9A49-CD5F8E6B7690}" type="sibTrans" cxnId="{37AEFB1A-36B7-441E-BE46-41045F4DBD9D}">
      <dgm:prSet/>
      <dgm:spPr/>
      <dgm:t>
        <a:bodyPr/>
        <a:lstStyle/>
        <a:p>
          <a:endParaRPr lang="hr-HR"/>
        </a:p>
      </dgm:t>
    </dgm:pt>
    <dgm:pt modelId="{805DA013-265A-4F8E-A996-C8CD2115B2B3}">
      <dgm:prSet/>
      <dgm:spPr/>
      <dgm:t>
        <a:bodyPr/>
        <a:lstStyle/>
        <a:p>
          <a:pPr rtl="0"/>
          <a:r>
            <a:rPr lang="hr-HR" b="1" dirty="0"/>
            <a:t>Naknade vezane uz obrazovanje</a:t>
          </a:r>
        </a:p>
      </dgm:t>
    </dgm:pt>
    <dgm:pt modelId="{22C6603A-A073-4A08-82F4-7DC3FDEE6C54}" type="parTrans" cxnId="{806C02E1-0D4E-4A0C-9956-881DE3713D1A}">
      <dgm:prSet/>
      <dgm:spPr/>
      <dgm:t>
        <a:bodyPr/>
        <a:lstStyle/>
        <a:p>
          <a:endParaRPr lang="hr-HR"/>
        </a:p>
      </dgm:t>
    </dgm:pt>
    <dgm:pt modelId="{76C4FF9E-4811-4140-8001-373AB2DD5275}" type="sibTrans" cxnId="{806C02E1-0D4E-4A0C-9956-881DE3713D1A}">
      <dgm:prSet/>
      <dgm:spPr/>
      <dgm:t>
        <a:bodyPr/>
        <a:lstStyle/>
        <a:p>
          <a:endParaRPr lang="hr-HR"/>
        </a:p>
      </dgm:t>
    </dgm:pt>
    <dgm:pt modelId="{E42DD8C7-A44D-4F06-95AD-5793A862B294}" type="pres">
      <dgm:prSet presAssocID="{9FFC2349-264A-46F4-BDD5-BD60F402E827}" presName="composite" presStyleCnt="0">
        <dgm:presLayoutVars>
          <dgm:chMax val="5"/>
          <dgm:dir/>
          <dgm:animLvl val="ctr"/>
          <dgm:resizeHandles val="exact"/>
        </dgm:presLayoutVars>
      </dgm:prSet>
      <dgm:spPr/>
      <dgm:t>
        <a:bodyPr/>
        <a:lstStyle/>
        <a:p>
          <a:endParaRPr lang="hr-HR"/>
        </a:p>
      </dgm:t>
    </dgm:pt>
    <dgm:pt modelId="{4FBF95AF-AF32-4A3B-B770-D58E5E8FDDCA}" type="pres">
      <dgm:prSet presAssocID="{9FFC2349-264A-46F4-BDD5-BD60F402E827}" presName="cycle" presStyleCnt="0"/>
      <dgm:spPr/>
    </dgm:pt>
    <dgm:pt modelId="{146D5FDF-B1E0-4DB6-8FD8-640BB16947A3}" type="pres">
      <dgm:prSet presAssocID="{9FFC2349-264A-46F4-BDD5-BD60F402E827}" presName="centerShape" presStyleCnt="0"/>
      <dgm:spPr/>
    </dgm:pt>
    <dgm:pt modelId="{7937D048-0D88-47F1-AA90-BF53C1F25C8B}" type="pres">
      <dgm:prSet presAssocID="{9FFC2349-264A-46F4-BDD5-BD60F402E827}" presName="connSite" presStyleLbl="node1" presStyleIdx="0" presStyleCnt="9"/>
      <dgm:spPr/>
    </dgm:pt>
    <dgm:pt modelId="{482CBFB4-730B-41BA-8002-FAC4175EE46F}" type="pres">
      <dgm:prSet presAssocID="{9FFC2349-264A-46F4-BDD5-BD60F402E827}" presName="visible" presStyleLbl="node1" presStyleIdx="0" presStyleCnt="9" custScaleX="275541" custScaleY="171776" custLinFactNeighborX="-89863" custLinFactNeighborY="5306"/>
      <dgm:spPr/>
    </dgm:pt>
    <dgm:pt modelId="{A635898A-62A0-49E9-8B35-980495AC743C}" type="pres">
      <dgm:prSet presAssocID="{1B321F0B-78E7-4BEC-A348-4962895B919E}" presName="Name25" presStyleLbl="parChTrans1D1" presStyleIdx="0" presStyleCnt="8"/>
      <dgm:spPr/>
      <dgm:t>
        <a:bodyPr/>
        <a:lstStyle/>
        <a:p>
          <a:endParaRPr lang="hr-HR"/>
        </a:p>
      </dgm:t>
    </dgm:pt>
    <dgm:pt modelId="{E0E2BB2C-0E1A-4C70-88DE-6E1AD18E82B5}" type="pres">
      <dgm:prSet presAssocID="{0CA20359-0B6F-4190-8230-FFA626EDC0E6}" presName="node" presStyleCnt="0"/>
      <dgm:spPr/>
    </dgm:pt>
    <dgm:pt modelId="{ED48A80D-52D4-4C73-8ED1-B6488E9FEA12}" type="pres">
      <dgm:prSet presAssocID="{0CA20359-0B6F-4190-8230-FFA626EDC0E6}" presName="parentNode" presStyleLbl="node1" presStyleIdx="1" presStyleCnt="9" custScaleX="396233" custScaleY="140953" custLinFactX="-99301" custLinFactY="2296" custLinFactNeighborX="-100000" custLinFactNeighborY="100000">
        <dgm:presLayoutVars>
          <dgm:chMax val="1"/>
          <dgm:bulletEnabled val="1"/>
        </dgm:presLayoutVars>
      </dgm:prSet>
      <dgm:spPr/>
      <dgm:t>
        <a:bodyPr/>
        <a:lstStyle/>
        <a:p>
          <a:endParaRPr lang="hr-HR"/>
        </a:p>
      </dgm:t>
    </dgm:pt>
    <dgm:pt modelId="{C0D99DAF-BD3F-4144-ACE7-41D8EBFDA981}" type="pres">
      <dgm:prSet presAssocID="{0CA20359-0B6F-4190-8230-FFA626EDC0E6}" presName="childNode" presStyleLbl="revTx" presStyleIdx="0" presStyleCnt="0">
        <dgm:presLayoutVars>
          <dgm:bulletEnabled val="1"/>
        </dgm:presLayoutVars>
      </dgm:prSet>
      <dgm:spPr/>
    </dgm:pt>
    <dgm:pt modelId="{777C5B48-3B5B-4AA8-ABB8-D7460FDF96D2}" type="pres">
      <dgm:prSet presAssocID="{38618AA6-D688-4BAC-B995-172E008618BB}" presName="Name25" presStyleLbl="parChTrans1D1" presStyleIdx="1" presStyleCnt="8"/>
      <dgm:spPr/>
      <dgm:t>
        <a:bodyPr/>
        <a:lstStyle/>
        <a:p>
          <a:endParaRPr lang="hr-HR"/>
        </a:p>
      </dgm:t>
    </dgm:pt>
    <dgm:pt modelId="{007B5558-81C9-4216-82BA-0626625F3CCB}" type="pres">
      <dgm:prSet presAssocID="{86EA8CA0-CE9E-4EF6-B81A-8315A13C53E8}" presName="node" presStyleCnt="0"/>
      <dgm:spPr/>
    </dgm:pt>
    <dgm:pt modelId="{C12F96E5-CBC7-4AAF-8661-54FAF3FF85DF}" type="pres">
      <dgm:prSet presAssocID="{86EA8CA0-CE9E-4EF6-B81A-8315A13C53E8}" presName="parentNode" presStyleLbl="node1" presStyleIdx="2" presStyleCnt="9" custScaleX="413603" custScaleY="144124" custLinFactX="129182" custLinFactNeighborX="200000" custLinFactNeighborY="-59850">
        <dgm:presLayoutVars>
          <dgm:chMax val="1"/>
          <dgm:bulletEnabled val="1"/>
        </dgm:presLayoutVars>
      </dgm:prSet>
      <dgm:spPr/>
      <dgm:t>
        <a:bodyPr/>
        <a:lstStyle/>
        <a:p>
          <a:endParaRPr lang="hr-HR"/>
        </a:p>
      </dgm:t>
    </dgm:pt>
    <dgm:pt modelId="{F7B013F2-CC3C-415D-B0C3-9F9495774B7E}" type="pres">
      <dgm:prSet presAssocID="{86EA8CA0-CE9E-4EF6-B81A-8315A13C53E8}" presName="childNode" presStyleLbl="revTx" presStyleIdx="0" presStyleCnt="0">
        <dgm:presLayoutVars>
          <dgm:bulletEnabled val="1"/>
        </dgm:presLayoutVars>
      </dgm:prSet>
      <dgm:spPr/>
    </dgm:pt>
    <dgm:pt modelId="{545822C5-BB1F-4AA9-BC1B-5A9E68A7A3F7}" type="pres">
      <dgm:prSet presAssocID="{AA087993-9339-4B05-A9EE-4B5FFB668070}" presName="Name25" presStyleLbl="parChTrans1D1" presStyleIdx="2" presStyleCnt="8"/>
      <dgm:spPr/>
      <dgm:t>
        <a:bodyPr/>
        <a:lstStyle/>
        <a:p>
          <a:endParaRPr lang="hr-HR"/>
        </a:p>
      </dgm:t>
    </dgm:pt>
    <dgm:pt modelId="{2516F0A3-9339-4826-B3C9-C7AF2B4226B5}" type="pres">
      <dgm:prSet presAssocID="{4B4582F7-CABC-4A12-9132-F6D31EBEA935}" presName="node" presStyleCnt="0"/>
      <dgm:spPr/>
    </dgm:pt>
    <dgm:pt modelId="{40B16A7C-A4D4-486D-902A-F9F95DFF461D}" type="pres">
      <dgm:prSet presAssocID="{4B4582F7-CABC-4A12-9132-F6D31EBEA935}" presName="parentNode" presStyleLbl="node1" presStyleIdx="3" presStyleCnt="9" custScaleX="283111" custScaleY="140799" custLinFactX="100000" custLinFactY="187200" custLinFactNeighborX="119350" custLinFactNeighborY="200000">
        <dgm:presLayoutVars>
          <dgm:chMax val="1"/>
          <dgm:bulletEnabled val="1"/>
        </dgm:presLayoutVars>
      </dgm:prSet>
      <dgm:spPr/>
      <dgm:t>
        <a:bodyPr/>
        <a:lstStyle/>
        <a:p>
          <a:endParaRPr lang="hr-HR"/>
        </a:p>
      </dgm:t>
    </dgm:pt>
    <dgm:pt modelId="{10F8DB71-0216-4C74-ACA1-4F61F9DDFF42}" type="pres">
      <dgm:prSet presAssocID="{4B4582F7-CABC-4A12-9132-F6D31EBEA935}" presName="childNode" presStyleLbl="revTx" presStyleIdx="0" presStyleCnt="0">
        <dgm:presLayoutVars>
          <dgm:bulletEnabled val="1"/>
        </dgm:presLayoutVars>
      </dgm:prSet>
      <dgm:spPr/>
    </dgm:pt>
    <dgm:pt modelId="{2E39ADEF-C9C0-4650-A8DD-C912629521BF}" type="pres">
      <dgm:prSet presAssocID="{2D2A5F68-278C-4639-8459-24EEFF4FAFC4}" presName="Name25" presStyleLbl="parChTrans1D1" presStyleIdx="3" presStyleCnt="8"/>
      <dgm:spPr/>
      <dgm:t>
        <a:bodyPr/>
        <a:lstStyle/>
        <a:p>
          <a:endParaRPr lang="hr-HR"/>
        </a:p>
      </dgm:t>
    </dgm:pt>
    <dgm:pt modelId="{DB965B74-D23D-41C2-A531-4F51F049D679}" type="pres">
      <dgm:prSet presAssocID="{F56F7882-DDB5-4E3C-8050-010FB9BAA250}" presName="node" presStyleCnt="0"/>
      <dgm:spPr/>
    </dgm:pt>
    <dgm:pt modelId="{19316E11-620F-4A3C-BF5D-D20B32325865}" type="pres">
      <dgm:prSet presAssocID="{F56F7882-DDB5-4E3C-8050-010FB9BAA250}" presName="parentNode" presStyleLbl="node1" presStyleIdx="4" presStyleCnt="9" custScaleX="303394" custScaleY="144974" custLinFactX="154459" custLinFactNeighborX="200000" custLinFactNeighborY="77314">
        <dgm:presLayoutVars>
          <dgm:chMax val="1"/>
          <dgm:bulletEnabled val="1"/>
        </dgm:presLayoutVars>
      </dgm:prSet>
      <dgm:spPr/>
      <dgm:t>
        <a:bodyPr/>
        <a:lstStyle/>
        <a:p>
          <a:endParaRPr lang="hr-HR"/>
        </a:p>
      </dgm:t>
    </dgm:pt>
    <dgm:pt modelId="{1371B71E-72D8-4037-863E-BC579CCAC254}" type="pres">
      <dgm:prSet presAssocID="{F56F7882-DDB5-4E3C-8050-010FB9BAA250}" presName="childNode" presStyleLbl="revTx" presStyleIdx="0" presStyleCnt="0">
        <dgm:presLayoutVars>
          <dgm:bulletEnabled val="1"/>
        </dgm:presLayoutVars>
      </dgm:prSet>
      <dgm:spPr/>
    </dgm:pt>
    <dgm:pt modelId="{4C53E6B5-8439-4FE5-9AA8-76C6A09752B0}" type="pres">
      <dgm:prSet presAssocID="{6E58465D-B7C1-4739-8951-433F32A5E542}" presName="Name25" presStyleLbl="parChTrans1D1" presStyleIdx="4" presStyleCnt="8"/>
      <dgm:spPr/>
      <dgm:t>
        <a:bodyPr/>
        <a:lstStyle/>
        <a:p>
          <a:endParaRPr lang="hr-HR"/>
        </a:p>
      </dgm:t>
    </dgm:pt>
    <dgm:pt modelId="{A62C3B15-DC21-4DFF-AADA-5A6B75798900}" type="pres">
      <dgm:prSet presAssocID="{8D14C995-E03E-4F51-946F-6E0EB3F75049}" presName="node" presStyleCnt="0"/>
      <dgm:spPr/>
    </dgm:pt>
    <dgm:pt modelId="{C6EEAE05-8130-4DB6-B24A-A2DE6FBFBA0C}" type="pres">
      <dgm:prSet presAssocID="{8D14C995-E03E-4F51-946F-6E0EB3F75049}" presName="parentNode" presStyleLbl="node1" presStyleIdx="5" presStyleCnt="9" custScaleX="286551" custScaleY="143920" custLinFactX="100000" custLinFactY="-100000" custLinFactNeighborX="192548" custLinFactNeighborY="-172415">
        <dgm:presLayoutVars>
          <dgm:chMax val="1"/>
          <dgm:bulletEnabled val="1"/>
        </dgm:presLayoutVars>
      </dgm:prSet>
      <dgm:spPr/>
      <dgm:t>
        <a:bodyPr/>
        <a:lstStyle/>
        <a:p>
          <a:endParaRPr lang="hr-HR"/>
        </a:p>
      </dgm:t>
    </dgm:pt>
    <dgm:pt modelId="{30B903B6-CAE5-4C3F-B51C-170F29AB0C5B}" type="pres">
      <dgm:prSet presAssocID="{8D14C995-E03E-4F51-946F-6E0EB3F75049}" presName="childNode" presStyleLbl="revTx" presStyleIdx="0" presStyleCnt="0">
        <dgm:presLayoutVars>
          <dgm:bulletEnabled val="1"/>
        </dgm:presLayoutVars>
      </dgm:prSet>
      <dgm:spPr/>
    </dgm:pt>
    <dgm:pt modelId="{B1D6DD59-728B-4484-8C7E-6C150DEBF7A4}" type="pres">
      <dgm:prSet presAssocID="{8B4BDFC9-D9D1-4ADB-A2A5-AF2E27933548}" presName="Name25" presStyleLbl="parChTrans1D1" presStyleIdx="5" presStyleCnt="8"/>
      <dgm:spPr/>
      <dgm:t>
        <a:bodyPr/>
        <a:lstStyle/>
        <a:p>
          <a:endParaRPr lang="hr-HR"/>
        </a:p>
      </dgm:t>
    </dgm:pt>
    <dgm:pt modelId="{0C2CE38C-C815-4B3C-B62C-C061E4BCD42E}" type="pres">
      <dgm:prSet presAssocID="{5726D6C9-27D8-4139-904E-EAD2786EDFED}" presName="node" presStyleCnt="0"/>
      <dgm:spPr/>
    </dgm:pt>
    <dgm:pt modelId="{7AEC2E46-BEBD-42C2-9BF7-EFB42E9FA69B}" type="pres">
      <dgm:prSet presAssocID="{5726D6C9-27D8-4139-904E-EAD2786EDFED}" presName="parentNode" presStyleLbl="node1" presStyleIdx="6" presStyleCnt="9" custScaleX="321529" custScaleY="156941" custLinFactX="100000" custLinFactY="29791" custLinFactNeighborX="130231" custLinFactNeighborY="100000">
        <dgm:presLayoutVars>
          <dgm:chMax val="1"/>
          <dgm:bulletEnabled val="1"/>
        </dgm:presLayoutVars>
      </dgm:prSet>
      <dgm:spPr/>
      <dgm:t>
        <a:bodyPr/>
        <a:lstStyle/>
        <a:p>
          <a:endParaRPr lang="hr-HR"/>
        </a:p>
      </dgm:t>
    </dgm:pt>
    <dgm:pt modelId="{8F55A9A1-3A6D-408B-8641-F94BE8DCFA24}" type="pres">
      <dgm:prSet presAssocID="{5726D6C9-27D8-4139-904E-EAD2786EDFED}" presName="childNode" presStyleLbl="revTx" presStyleIdx="0" presStyleCnt="0">
        <dgm:presLayoutVars>
          <dgm:bulletEnabled val="1"/>
        </dgm:presLayoutVars>
      </dgm:prSet>
      <dgm:spPr/>
    </dgm:pt>
    <dgm:pt modelId="{A796EAE4-2BC1-4680-8954-0E1610C0F737}" type="pres">
      <dgm:prSet presAssocID="{4ECFBAAC-6827-4CEA-8E38-0026832A1A4C}" presName="Name25" presStyleLbl="parChTrans1D1" presStyleIdx="6" presStyleCnt="8"/>
      <dgm:spPr/>
      <dgm:t>
        <a:bodyPr/>
        <a:lstStyle/>
        <a:p>
          <a:endParaRPr lang="hr-HR"/>
        </a:p>
      </dgm:t>
    </dgm:pt>
    <dgm:pt modelId="{C5319166-03C0-46B5-964D-5789B292A077}" type="pres">
      <dgm:prSet presAssocID="{29B39308-362A-4F29-8F86-99847E0842D7}" presName="node" presStyleCnt="0"/>
      <dgm:spPr/>
    </dgm:pt>
    <dgm:pt modelId="{55A07FF9-7E47-4011-AEE3-381E84DD73B1}" type="pres">
      <dgm:prSet presAssocID="{29B39308-362A-4F29-8F86-99847E0842D7}" presName="parentNode" presStyleLbl="node1" presStyleIdx="7" presStyleCnt="9" custScaleX="359270" custScaleY="206980" custLinFactX="-31605" custLinFactNeighborX="-100000" custLinFactNeighborY="-46042">
        <dgm:presLayoutVars>
          <dgm:chMax val="1"/>
          <dgm:bulletEnabled val="1"/>
        </dgm:presLayoutVars>
      </dgm:prSet>
      <dgm:spPr/>
      <dgm:t>
        <a:bodyPr/>
        <a:lstStyle/>
        <a:p>
          <a:endParaRPr lang="hr-HR"/>
        </a:p>
      </dgm:t>
    </dgm:pt>
    <dgm:pt modelId="{E96C5107-4A37-4B5A-BE0E-5145788A0A69}" type="pres">
      <dgm:prSet presAssocID="{29B39308-362A-4F29-8F86-99847E0842D7}" presName="childNode" presStyleLbl="revTx" presStyleIdx="0" presStyleCnt="0">
        <dgm:presLayoutVars>
          <dgm:bulletEnabled val="1"/>
        </dgm:presLayoutVars>
      </dgm:prSet>
      <dgm:spPr/>
    </dgm:pt>
    <dgm:pt modelId="{3E0BF3E5-A310-4DD7-98DA-E6BDC39A117B}" type="pres">
      <dgm:prSet presAssocID="{22C6603A-A073-4A08-82F4-7DC3FDEE6C54}" presName="Name25" presStyleLbl="parChTrans1D1" presStyleIdx="7" presStyleCnt="8"/>
      <dgm:spPr/>
      <dgm:t>
        <a:bodyPr/>
        <a:lstStyle/>
        <a:p>
          <a:endParaRPr lang="hr-HR"/>
        </a:p>
      </dgm:t>
    </dgm:pt>
    <dgm:pt modelId="{5087AF95-882A-429F-9E62-17FC6B541922}" type="pres">
      <dgm:prSet presAssocID="{805DA013-265A-4F8E-A996-C8CD2115B2B3}" presName="node" presStyleCnt="0"/>
      <dgm:spPr/>
    </dgm:pt>
    <dgm:pt modelId="{78490A48-0971-49FD-ADAA-5C783A6816EC}" type="pres">
      <dgm:prSet presAssocID="{805DA013-265A-4F8E-A996-C8CD2115B2B3}" presName="parentNode" presStyleLbl="node1" presStyleIdx="8" presStyleCnt="9" custScaleX="382307" custScaleY="171766" custLinFactX="-192212" custLinFactNeighborX="-200000" custLinFactNeighborY="-70806">
        <dgm:presLayoutVars>
          <dgm:chMax val="1"/>
          <dgm:bulletEnabled val="1"/>
        </dgm:presLayoutVars>
      </dgm:prSet>
      <dgm:spPr/>
      <dgm:t>
        <a:bodyPr/>
        <a:lstStyle/>
        <a:p>
          <a:endParaRPr lang="hr-HR"/>
        </a:p>
      </dgm:t>
    </dgm:pt>
    <dgm:pt modelId="{420286F1-A540-4A98-9E60-797C46BC4DBA}" type="pres">
      <dgm:prSet presAssocID="{805DA013-265A-4F8E-A996-C8CD2115B2B3}" presName="childNode" presStyleLbl="revTx" presStyleIdx="0" presStyleCnt="0">
        <dgm:presLayoutVars>
          <dgm:bulletEnabled val="1"/>
        </dgm:presLayoutVars>
      </dgm:prSet>
      <dgm:spPr/>
    </dgm:pt>
  </dgm:ptLst>
  <dgm:cxnLst>
    <dgm:cxn modelId="{2FC9565D-00E3-4D5E-8BBD-9EE5D270F384}" type="presOf" srcId="{1B321F0B-78E7-4BEC-A348-4962895B919E}" destId="{A635898A-62A0-49E9-8B35-980495AC743C}" srcOrd="0" destOrd="0" presId="urn:microsoft.com/office/officeart/2005/8/layout/radial2"/>
    <dgm:cxn modelId="{C9F0EC5E-12ED-4365-836F-CC15D80147B2}" type="presOf" srcId="{38618AA6-D688-4BAC-B995-172E008618BB}" destId="{777C5B48-3B5B-4AA8-ABB8-D7460FDF96D2}" srcOrd="0" destOrd="0" presId="urn:microsoft.com/office/officeart/2005/8/layout/radial2"/>
    <dgm:cxn modelId="{37AEFB1A-36B7-441E-BE46-41045F4DBD9D}" srcId="{9FFC2349-264A-46F4-BDD5-BD60F402E827}" destId="{29B39308-362A-4F29-8F86-99847E0842D7}" srcOrd="6" destOrd="0" parTransId="{4ECFBAAC-6827-4CEA-8E38-0026832A1A4C}" sibTransId="{ABC31435-6791-4106-9A49-CD5F8E6B7690}"/>
    <dgm:cxn modelId="{87ED68F3-6A46-4F60-B8CC-255992A4855A}" type="presOf" srcId="{8B4BDFC9-D9D1-4ADB-A2A5-AF2E27933548}" destId="{B1D6DD59-728B-4484-8C7E-6C150DEBF7A4}" srcOrd="0" destOrd="0" presId="urn:microsoft.com/office/officeart/2005/8/layout/radial2"/>
    <dgm:cxn modelId="{B7341DED-6709-414E-B776-8BAD7C961C3A}" type="presOf" srcId="{F56F7882-DDB5-4E3C-8050-010FB9BAA250}" destId="{19316E11-620F-4A3C-BF5D-D20B32325865}" srcOrd="0" destOrd="0" presId="urn:microsoft.com/office/officeart/2005/8/layout/radial2"/>
    <dgm:cxn modelId="{88A0094C-7B86-450C-84E7-C7D09FC39D28}" type="presOf" srcId="{4B4582F7-CABC-4A12-9132-F6D31EBEA935}" destId="{40B16A7C-A4D4-486D-902A-F9F95DFF461D}" srcOrd="0" destOrd="0" presId="urn:microsoft.com/office/officeart/2005/8/layout/radial2"/>
    <dgm:cxn modelId="{806C02E1-0D4E-4A0C-9956-881DE3713D1A}" srcId="{9FFC2349-264A-46F4-BDD5-BD60F402E827}" destId="{805DA013-265A-4F8E-A996-C8CD2115B2B3}" srcOrd="7" destOrd="0" parTransId="{22C6603A-A073-4A08-82F4-7DC3FDEE6C54}" sibTransId="{76C4FF9E-4811-4140-8001-373AB2DD5275}"/>
    <dgm:cxn modelId="{39045A6B-D628-46AD-9F78-BE63DDECE42D}" type="presOf" srcId="{29B39308-362A-4F29-8F86-99847E0842D7}" destId="{55A07FF9-7E47-4011-AEE3-381E84DD73B1}" srcOrd="0" destOrd="0" presId="urn:microsoft.com/office/officeart/2005/8/layout/radial2"/>
    <dgm:cxn modelId="{EEAFE846-6856-4EF8-A175-54C31EA80B6C}" srcId="{9FFC2349-264A-46F4-BDD5-BD60F402E827}" destId="{5726D6C9-27D8-4139-904E-EAD2786EDFED}" srcOrd="5" destOrd="0" parTransId="{8B4BDFC9-D9D1-4ADB-A2A5-AF2E27933548}" sibTransId="{B9D6DB9D-1155-4614-9AA8-C5BF8F35A7C5}"/>
    <dgm:cxn modelId="{912AC0DD-8D08-4A23-9C2F-68C56FC9D2A2}" srcId="{9FFC2349-264A-46F4-BDD5-BD60F402E827}" destId="{0CA20359-0B6F-4190-8230-FFA626EDC0E6}" srcOrd="0" destOrd="0" parTransId="{1B321F0B-78E7-4BEC-A348-4962895B919E}" sibTransId="{CE219B3B-FE7A-4888-9E42-13DE8CAAACA1}"/>
    <dgm:cxn modelId="{E1BAD234-8B54-4F61-ADDC-BF2D37C4E713}" srcId="{9FFC2349-264A-46F4-BDD5-BD60F402E827}" destId="{4B4582F7-CABC-4A12-9132-F6D31EBEA935}" srcOrd="2" destOrd="0" parTransId="{AA087993-9339-4B05-A9EE-4B5FFB668070}" sibTransId="{5ED788E7-10CB-41A6-9019-F623B79ED75C}"/>
    <dgm:cxn modelId="{4F40B42B-7E12-4435-A022-B9990DAAFD32}" type="presOf" srcId="{9FFC2349-264A-46F4-BDD5-BD60F402E827}" destId="{E42DD8C7-A44D-4F06-95AD-5793A862B294}" srcOrd="0" destOrd="0" presId="urn:microsoft.com/office/officeart/2005/8/layout/radial2"/>
    <dgm:cxn modelId="{19AFC84C-70AA-4ACC-B242-CFEC6C9C8134}" type="presOf" srcId="{2D2A5F68-278C-4639-8459-24EEFF4FAFC4}" destId="{2E39ADEF-C9C0-4650-A8DD-C912629521BF}" srcOrd="0" destOrd="0" presId="urn:microsoft.com/office/officeart/2005/8/layout/radial2"/>
    <dgm:cxn modelId="{7579AB9F-0171-460C-B979-E2225D2FDC57}" srcId="{9FFC2349-264A-46F4-BDD5-BD60F402E827}" destId="{F56F7882-DDB5-4E3C-8050-010FB9BAA250}" srcOrd="3" destOrd="0" parTransId="{2D2A5F68-278C-4639-8459-24EEFF4FAFC4}" sibTransId="{CB6C1533-3E72-460A-87E6-5787597B6CB0}"/>
    <dgm:cxn modelId="{8107C05A-3B35-41F1-9D54-43233BF5B3F6}" type="presOf" srcId="{4ECFBAAC-6827-4CEA-8E38-0026832A1A4C}" destId="{A796EAE4-2BC1-4680-8954-0E1610C0F737}" srcOrd="0" destOrd="0" presId="urn:microsoft.com/office/officeart/2005/8/layout/radial2"/>
    <dgm:cxn modelId="{20ADCA00-3C01-4AFB-96F6-39C603916C91}" type="presOf" srcId="{AA087993-9339-4B05-A9EE-4B5FFB668070}" destId="{545822C5-BB1F-4AA9-BC1B-5A9E68A7A3F7}" srcOrd="0" destOrd="0" presId="urn:microsoft.com/office/officeart/2005/8/layout/radial2"/>
    <dgm:cxn modelId="{DEAA7B70-7D57-487C-8D16-C7DCCCCF5B52}" type="presOf" srcId="{8D14C995-E03E-4F51-946F-6E0EB3F75049}" destId="{C6EEAE05-8130-4DB6-B24A-A2DE6FBFBA0C}" srcOrd="0" destOrd="0" presId="urn:microsoft.com/office/officeart/2005/8/layout/radial2"/>
    <dgm:cxn modelId="{0AEB36C2-E93C-4CCB-8828-A2C8F626C4AB}" type="presOf" srcId="{22C6603A-A073-4A08-82F4-7DC3FDEE6C54}" destId="{3E0BF3E5-A310-4DD7-98DA-E6BDC39A117B}" srcOrd="0" destOrd="0" presId="urn:microsoft.com/office/officeart/2005/8/layout/radial2"/>
    <dgm:cxn modelId="{0CE19183-C542-4710-9290-B1AC67935991}" type="presOf" srcId="{86EA8CA0-CE9E-4EF6-B81A-8315A13C53E8}" destId="{C12F96E5-CBC7-4AAF-8661-54FAF3FF85DF}" srcOrd="0" destOrd="0" presId="urn:microsoft.com/office/officeart/2005/8/layout/radial2"/>
    <dgm:cxn modelId="{D89FB458-6C2F-41E3-86D4-0998ED56A451}" srcId="{9FFC2349-264A-46F4-BDD5-BD60F402E827}" destId="{86EA8CA0-CE9E-4EF6-B81A-8315A13C53E8}" srcOrd="1" destOrd="0" parTransId="{38618AA6-D688-4BAC-B995-172E008618BB}" sibTransId="{F9EBBAFB-37B9-4377-9FF4-C9A8B36F193C}"/>
    <dgm:cxn modelId="{5B938DAC-F0AC-473E-B83F-EECF88DC4D99}" type="presOf" srcId="{805DA013-265A-4F8E-A996-C8CD2115B2B3}" destId="{78490A48-0971-49FD-ADAA-5C783A6816EC}" srcOrd="0" destOrd="0" presId="urn:microsoft.com/office/officeart/2005/8/layout/radial2"/>
    <dgm:cxn modelId="{DD65879C-0458-4006-9D7E-5F8C8B52DD85}" type="presOf" srcId="{0CA20359-0B6F-4190-8230-FFA626EDC0E6}" destId="{ED48A80D-52D4-4C73-8ED1-B6488E9FEA12}" srcOrd="0" destOrd="0" presId="urn:microsoft.com/office/officeart/2005/8/layout/radial2"/>
    <dgm:cxn modelId="{28D439C0-506D-4F80-BE77-DAF57D93BD6F}" srcId="{9FFC2349-264A-46F4-BDD5-BD60F402E827}" destId="{8D14C995-E03E-4F51-946F-6E0EB3F75049}" srcOrd="4" destOrd="0" parTransId="{6E58465D-B7C1-4739-8951-433F32A5E542}" sibTransId="{648CE950-265D-4D75-99E3-98069B289489}"/>
    <dgm:cxn modelId="{4B76753E-1E36-4628-B6D7-46AA7291587E}" type="presOf" srcId="{5726D6C9-27D8-4139-904E-EAD2786EDFED}" destId="{7AEC2E46-BEBD-42C2-9BF7-EFB42E9FA69B}" srcOrd="0" destOrd="0" presId="urn:microsoft.com/office/officeart/2005/8/layout/radial2"/>
    <dgm:cxn modelId="{D1A249A7-FE88-444B-B29B-04D03D2CBD5A}" type="presOf" srcId="{6E58465D-B7C1-4739-8951-433F32A5E542}" destId="{4C53E6B5-8439-4FE5-9AA8-76C6A09752B0}" srcOrd="0" destOrd="0" presId="urn:microsoft.com/office/officeart/2005/8/layout/radial2"/>
    <dgm:cxn modelId="{FAA1D479-8CC2-42C7-8200-B61AF75BC528}" type="presParOf" srcId="{E42DD8C7-A44D-4F06-95AD-5793A862B294}" destId="{4FBF95AF-AF32-4A3B-B770-D58E5E8FDDCA}" srcOrd="0" destOrd="0" presId="urn:microsoft.com/office/officeart/2005/8/layout/radial2"/>
    <dgm:cxn modelId="{E635715E-11F8-4F58-A82F-EE63933B1E83}" type="presParOf" srcId="{4FBF95AF-AF32-4A3B-B770-D58E5E8FDDCA}" destId="{146D5FDF-B1E0-4DB6-8FD8-640BB16947A3}" srcOrd="0" destOrd="0" presId="urn:microsoft.com/office/officeart/2005/8/layout/radial2"/>
    <dgm:cxn modelId="{DAD930E6-BD8C-49AA-BFF9-A84B26FD784A}" type="presParOf" srcId="{146D5FDF-B1E0-4DB6-8FD8-640BB16947A3}" destId="{7937D048-0D88-47F1-AA90-BF53C1F25C8B}" srcOrd="0" destOrd="0" presId="urn:microsoft.com/office/officeart/2005/8/layout/radial2"/>
    <dgm:cxn modelId="{6AD12051-D32E-42F0-8211-E210B5EDE821}" type="presParOf" srcId="{146D5FDF-B1E0-4DB6-8FD8-640BB16947A3}" destId="{482CBFB4-730B-41BA-8002-FAC4175EE46F}" srcOrd="1" destOrd="0" presId="urn:microsoft.com/office/officeart/2005/8/layout/radial2"/>
    <dgm:cxn modelId="{C3391727-8B8B-49E2-9097-0A3E47AC2441}" type="presParOf" srcId="{4FBF95AF-AF32-4A3B-B770-D58E5E8FDDCA}" destId="{A635898A-62A0-49E9-8B35-980495AC743C}" srcOrd="1" destOrd="0" presId="urn:microsoft.com/office/officeart/2005/8/layout/radial2"/>
    <dgm:cxn modelId="{EFB736B7-F815-4D4F-B12F-6A641DA9E7F5}" type="presParOf" srcId="{4FBF95AF-AF32-4A3B-B770-D58E5E8FDDCA}" destId="{E0E2BB2C-0E1A-4C70-88DE-6E1AD18E82B5}" srcOrd="2" destOrd="0" presId="urn:microsoft.com/office/officeart/2005/8/layout/radial2"/>
    <dgm:cxn modelId="{106D87D8-184D-468F-8067-E889A2CA22A0}" type="presParOf" srcId="{E0E2BB2C-0E1A-4C70-88DE-6E1AD18E82B5}" destId="{ED48A80D-52D4-4C73-8ED1-B6488E9FEA12}" srcOrd="0" destOrd="0" presId="urn:microsoft.com/office/officeart/2005/8/layout/radial2"/>
    <dgm:cxn modelId="{9A59521E-AFF9-4B18-9AFB-52D583E66797}" type="presParOf" srcId="{E0E2BB2C-0E1A-4C70-88DE-6E1AD18E82B5}" destId="{C0D99DAF-BD3F-4144-ACE7-41D8EBFDA981}" srcOrd="1" destOrd="0" presId="urn:microsoft.com/office/officeart/2005/8/layout/radial2"/>
    <dgm:cxn modelId="{24B41C47-8F4F-4EBB-B04A-9BECB7119374}" type="presParOf" srcId="{4FBF95AF-AF32-4A3B-B770-D58E5E8FDDCA}" destId="{777C5B48-3B5B-4AA8-ABB8-D7460FDF96D2}" srcOrd="3" destOrd="0" presId="urn:microsoft.com/office/officeart/2005/8/layout/radial2"/>
    <dgm:cxn modelId="{2830FB1D-58BC-4AC5-A058-0AC4314BCF81}" type="presParOf" srcId="{4FBF95AF-AF32-4A3B-B770-D58E5E8FDDCA}" destId="{007B5558-81C9-4216-82BA-0626625F3CCB}" srcOrd="4" destOrd="0" presId="urn:microsoft.com/office/officeart/2005/8/layout/radial2"/>
    <dgm:cxn modelId="{AB6096C5-4230-4BFB-800A-6515369F8240}" type="presParOf" srcId="{007B5558-81C9-4216-82BA-0626625F3CCB}" destId="{C12F96E5-CBC7-4AAF-8661-54FAF3FF85DF}" srcOrd="0" destOrd="0" presId="urn:microsoft.com/office/officeart/2005/8/layout/radial2"/>
    <dgm:cxn modelId="{B9792C91-208D-4359-BF55-C0F6626FC051}" type="presParOf" srcId="{007B5558-81C9-4216-82BA-0626625F3CCB}" destId="{F7B013F2-CC3C-415D-B0C3-9F9495774B7E}" srcOrd="1" destOrd="0" presId="urn:microsoft.com/office/officeart/2005/8/layout/radial2"/>
    <dgm:cxn modelId="{5F782DF7-FFE0-4C55-806F-C31E199836FA}" type="presParOf" srcId="{4FBF95AF-AF32-4A3B-B770-D58E5E8FDDCA}" destId="{545822C5-BB1F-4AA9-BC1B-5A9E68A7A3F7}" srcOrd="5" destOrd="0" presId="urn:microsoft.com/office/officeart/2005/8/layout/radial2"/>
    <dgm:cxn modelId="{59832A55-CC2A-4D9D-B481-E27CC6DBC49F}" type="presParOf" srcId="{4FBF95AF-AF32-4A3B-B770-D58E5E8FDDCA}" destId="{2516F0A3-9339-4826-B3C9-C7AF2B4226B5}" srcOrd="6" destOrd="0" presId="urn:microsoft.com/office/officeart/2005/8/layout/radial2"/>
    <dgm:cxn modelId="{2F726031-5B4E-423A-BDE4-3CCFCD38A54B}" type="presParOf" srcId="{2516F0A3-9339-4826-B3C9-C7AF2B4226B5}" destId="{40B16A7C-A4D4-486D-902A-F9F95DFF461D}" srcOrd="0" destOrd="0" presId="urn:microsoft.com/office/officeart/2005/8/layout/radial2"/>
    <dgm:cxn modelId="{D96A1FC8-DC8F-46A2-999B-822F03E4F1E0}" type="presParOf" srcId="{2516F0A3-9339-4826-B3C9-C7AF2B4226B5}" destId="{10F8DB71-0216-4C74-ACA1-4F61F9DDFF42}" srcOrd="1" destOrd="0" presId="urn:microsoft.com/office/officeart/2005/8/layout/radial2"/>
    <dgm:cxn modelId="{9485E403-BB73-436B-BAD2-8448A8758CAF}" type="presParOf" srcId="{4FBF95AF-AF32-4A3B-B770-D58E5E8FDDCA}" destId="{2E39ADEF-C9C0-4650-A8DD-C912629521BF}" srcOrd="7" destOrd="0" presId="urn:microsoft.com/office/officeart/2005/8/layout/radial2"/>
    <dgm:cxn modelId="{C5D621E8-0816-47C4-AE49-F96A28818322}" type="presParOf" srcId="{4FBF95AF-AF32-4A3B-B770-D58E5E8FDDCA}" destId="{DB965B74-D23D-41C2-A531-4F51F049D679}" srcOrd="8" destOrd="0" presId="urn:microsoft.com/office/officeart/2005/8/layout/radial2"/>
    <dgm:cxn modelId="{1E7D3C79-659A-45F2-94C0-A4663C6DB6CE}" type="presParOf" srcId="{DB965B74-D23D-41C2-A531-4F51F049D679}" destId="{19316E11-620F-4A3C-BF5D-D20B32325865}" srcOrd="0" destOrd="0" presId="urn:microsoft.com/office/officeart/2005/8/layout/radial2"/>
    <dgm:cxn modelId="{13D6E86C-8D55-49BC-8450-2D433615FC58}" type="presParOf" srcId="{DB965B74-D23D-41C2-A531-4F51F049D679}" destId="{1371B71E-72D8-4037-863E-BC579CCAC254}" srcOrd="1" destOrd="0" presId="urn:microsoft.com/office/officeart/2005/8/layout/radial2"/>
    <dgm:cxn modelId="{4F5B41E8-730E-4A83-8EBD-B2F9B580E580}" type="presParOf" srcId="{4FBF95AF-AF32-4A3B-B770-D58E5E8FDDCA}" destId="{4C53E6B5-8439-4FE5-9AA8-76C6A09752B0}" srcOrd="9" destOrd="0" presId="urn:microsoft.com/office/officeart/2005/8/layout/radial2"/>
    <dgm:cxn modelId="{DC0F5E87-AAA3-4C3A-A6FE-821A4FBD25C1}" type="presParOf" srcId="{4FBF95AF-AF32-4A3B-B770-D58E5E8FDDCA}" destId="{A62C3B15-DC21-4DFF-AADA-5A6B75798900}" srcOrd="10" destOrd="0" presId="urn:microsoft.com/office/officeart/2005/8/layout/radial2"/>
    <dgm:cxn modelId="{1460CC2D-8F11-4F3D-8509-BC4151B4CCD5}" type="presParOf" srcId="{A62C3B15-DC21-4DFF-AADA-5A6B75798900}" destId="{C6EEAE05-8130-4DB6-B24A-A2DE6FBFBA0C}" srcOrd="0" destOrd="0" presId="urn:microsoft.com/office/officeart/2005/8/layout/radial2"/>
    <dgm:cxn modelId="{8B8A68EB-5F42-4F2A-AD3A-AA8E96D67DA1}" type="presParOf" srcId="{A62C3B15-DC21-4DFF-AADA-5A6B75798900}" destId="{30B903B6-CAE5-4C3F-B51C-170F29AB0C5B}" srcOrd="1" destOrd="0" presId="urn:microsoft.com/office/officeart/2005/8/layout/radial2"/>
    <dgm:cxn modelId="{B3472D58-A832-4EBB-B056-99B01E2FDC86}" type="presParOf" srcId="{4FBF95AF-AF32-4A3B-B770-D58E5E8FDDCA}" destId="{B1D6DD59-728B-4484-8C7E-6C150DEBF7A4}" srcOrd="11" destOrd="0" presId="urn:microsoft.com/office/officeart/2005/8/layout/radial2"/>
    <dgm:cxn modelId="{C0D972D6-DACB-4A20-B6DF-7AE1B98D9ED9}" type="presParOf" srcId="{4FBF95AF-AF32-4A3B-B770-D58E5E8FDDCA}" destId="{0C2CE38C-C815-4B3C-B62C-C061E4BCD42E}" srcOrd="12" destOrd="0" presId="urn:microsoft.com/office/officeart/2005/8/layout/radial2"/>
    <dgm:cxn modelId="{34D62D1A-9BFE-41F5-9F2C-2B5BA4861352}" type="presParOf" srcId="{0C2CE38C-C815-4B3C-B62C-C061E4BCD42E}" destId="{7AEC2E46-BEBD-42C2-9BF7-EFB42E9FA69B}" srcOrd="0" destOrd="0" presId="urn:microsoft.com/office/officeart/2005/8/layout/radial2"/>
    <dgm:cxn modelId="{9A49365B-4197-48E0-B039-CACD6D4B7967}" type="presParOf" srcId="{0C2CE38C-C815-4B3C-B62C-C061E4BCD42E}" destId="{8F55A9A1-3A6D-408B-8641-F94BE8DCFA24}" srcOrd="1" destOrd="0" presId="urn:microsoft.com/office/officeart/2005/8/layout/radial2"/>
    <dgm:cxn modelId="{A67C4418-89A8-4C14-A2BE-5132F3BC3AAA}" type="presParOf" srcId="{4FBF95AF-AF32-4A3B-B770-D58E5E8FDDCA}" destId="{A796EAE4-2BC1-4680-8954-0E1610C0F737}" srcOrd="13" destOrd="0" presId="urn:microsoft.com/office/officeart/2005/8/layout/radial2"/>
    <dgm:cxn modelId="{CFD0C33C-F52E-4986-9FD5-32BC684287CC}" type="presParOf" srcId="{4FBF95AF-AF32-4A3B-B770-D58E5E8FDDCA}" destId="{C5319166-03C0-46B5-964D-5789B292A077}" srcOrd="14" destOrd="0" presId="urn:microsoft.com/office/officeart/2005/8/layout/radial2"/>
    <dgm:cxn modelId="{5FAB20CF-3B90-46E0-A279-962821CAD10E}" type="presParOf" srcId="{C5319166-03C0-46B5-964D-5789B292A077}" destId="{55A07FF9-7E47-4011-AEE3-381E84DD73B1}" srcOrd="0" destOrd="0" presId="urn:microsoft.com/office/officeart/2005/8/layout/radial2"/>
    <dgm:cxn modelId="{BD048E66-DC34-4DF6-9F0A-8C04D4951539}" type="presParOf" srcId="{C5319166-03C0-46B5-964D-5789B292A077}" destId="{E96C5107-4A37-4B5A-BE0E-5145788A0A69}" srcOrd="1" destOrd="0" presId="urn:microsoft.com/office/officeart/2005/8/layout/radial2"/>
    <dgm:cxn modelId="{356CD0F0-716A-4BA4-AEFF-DD5623E161B1}" type="presParOf" srcId="{4FBF95AF-AF32-4A3B-B770-D58E5E8FDDCA}" destId="{3E0BF3E5-A310-4DD7-98DA-E6BDC39A117B}" srcOrd="15" destOrd="0" presId="urn:microsoft.com/office/officeart/2005/8/layout/radial2"/>
    <dgm:cxn modelId="{627DEE0C-74CE-494D-825B-DD8D05D76FF4}" type="presParOf" srcId="{4FBF95AF-AF32-4A3B-B770-D58E5E8FDDCA}" destId="{5087AF95-882A-429F-9E62-17FC6B541922}" srcOrd="16" destOrd="0" presId="urn:microsoft.com/office/officeart/2005/8/layout/radial2"/>
    <dgm:cxn modelId="{A82947F6-CBE5-4738-BD11-D564FD24F528}" type="presParOf" srcId="{5087AF95-882A-429F-9E62-17FC6B541922}" destId="{78490A48-0971-49FD-ADAA-5C783A6816EC}" srcOrd="0" destOrd="0" presId="urn:microsoft.com/office/officeart/2005/8/layout/radial2"/>
    <dgm:cxn modelId="{EE0E7FEE-AAAD-4A72-A748-F97DA4DDF5D9}" type="presParOf" srcId="{5087AF95-882A-429F-9E62-17FC6B541922}" destId="{420286F1-A540-4A98-9E60-797C46BC4DBA}"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6F088F-0265-48D6-91DC-2E7134AF1F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hr-HR"/>
        </a:p>
      </dgm:t>
    </dgm:pt>
    <dgm:pt modelId="{1C248D2B-E73D-40EF-81F1-D306D5A1C9CD}">
      <dgm:prSet custT="1"/>
      <dgm:spPr/>
      <dgm:t>
        <a:bodyPr/>
        <a:lstStyle/>
        <a:p>
          <a:pPr rtl="0"/>
          <a:r>
            <a:rPr lang="hr-HR" sz="1400" dirty="0"/>
            <a:t>Vlasništvo drugog stana ili kuće (osim onog koji služi za stanovanje) – koji može otuđiti ili iznajmiti</a:t>
          </a:r>
        </a:p>
      </dgm:t>
    </dgm:pt>
    <dgm:pt modelId="{09019520-0ECB-456D-82D1-6811DDBD2AF2}" type="parTrans" cxnId="{0B2CD2B3-1DA5-480C-AF43-8C20FF28DF25}">
      <dgm:prSet/>
      <dgm:spPr/>
      <dgm:t>
        <a:bodyPr/>
        <a:lstStyle/>
        <a:p>
          <a:endParaRPr lang="hr-HR" sz="2000"/>
        </a:p>
      </dgm:t>
    </dgm:pt>
    <dgm:pt modelId="{7C522E73-5BF7-4565-9AB6-AE0B18BBED63}" type="sibTrans" cxnId="{0B2CD2B3-1DA5-480C-AF43-8C20FF28DF25}">
      <dgm:prSet/>
      <dgm:spPr/>
      <dgm:t>
        <a:bodyPr/>
        <a:lstStyle/>
        <a:p>
          <a:endParaRPr lang="hr-HR" sz="2000"/>
        </a:p>
      </dgm:t>
    </dgm:pt>
    <dgm:pt modelId="{00716DA9-B72C-46A9-B396-ED517B812387}">
      <dgm:prSet custT="1"/>
      <dgm:spPr/>
      <dgm:t>
        <a:bodyPr/>
        <a:lstStyle/>
        <a:p>
          <a:pPr rtl="0"/>
          <a:r>
            <a:rPr lang="hr-HR" sz="1400" dirty="0"/>
            <a:t>Poslovni prostor, vrijedne pokretnine</a:t>
          </a:r>
        </a:p>
      </dgm:t>
    </dgm:pt>
    <dgm:pt modelId="{98F76AA6-8429-4E95-AE8A-820BB21B8761}" type="parTrans" cxnId="{B978E2A8-9B21-4317-9AE8-2D89F4C0A299}">
      <dgm:prSet/>
      <dgm:spPr/>
      <dgm:t>
        <a:bodyPr/>
        <a:lstStyle/>
        <a:p>
          <a:endParaRPr lang="hr-HR" sz="2000"/>
        </a:p>
      </dgm:t>
    </dgm:pt>
    <dgm:pt modelId="{375A59A8-E8C4-486A-B7FB-F18074BDA874}" type="sibTrans" cxnId="{B978E2A8-9B21-4317-9AE8-2D89F4C0A299}">
      <dgm:prSet/>
      <dgm:spPr/>
      <dgm:t>
        <a:bodyPr/>
        <a:lstStyle/>
        <a:p>
          <a:endParaRPr lang="hr-HR" sz="2000"/>
        </a:p>
      </dgm:t>
    </dgm:pt>
    <dgm:pt modelId="{F1CEF684-C0FB-4E65-86B5-8F1AE27CAB16}">
      <dgm:prSet custT="1"/>
      <dgm:spPr/>
      <dgm:t>
        <a:bodyPr/>
        <a:lstStyle/>
        <a:p>
          <a:pPr rtl="0"/>
          <a:r>
            <a:rPr lang="hr-HR" sz="1400"/>
            <a:t>Vlasništvo imovine koja bi se mogla koristiti ili prodati bez ugrožavanja osnovnih životnih potreba i time osigurati sredstva za osobno uzdržavanje</a:t>
          </a:r>
        </a:p>
      </dgm:t>
    </dgm:pt>
    <dgm:pt modelId="{30017C36-FC0F-4216-8389-E510C7C3B2FC}" type="parTrans" cxnId="{E4043245-96A8-4DAE-B9F4-44456072B3E2}">
      <dgm:prSet/>
      <dgm:spPr/>
      <dgm:t>
        <a:bodyPr/>
        <a:lstStyle/>
        <a:p>
          <a:endParaRPr lang="hr-HR" sz="2000"/>
        </a:p>
      </dgm:t>
    </dgm:pt>
    <dgm:pt modelId="{D1217DFC-2765-4400-AE4C-EAA6CCC34CA2}" type="sibTrans" cxnId="{E4043245-96A8-4DAE-B9F4-44456072B3E2}">
      <dgm:prSet/>
      <dgm:spPr/>
      <dgm:t>
        <a:bodyPr/>
        <a:lstStyle/>
        <a:p>
          <a:endParaRPr lang="hr-HR" sz="2000"/>
        </a:p>
      </dgm:t>
    </dgm:pt>
    <dgm:pt modelId="{F0B91115-6410-4E23-809C-D05D035CB4A7}">
      <dgm:prSet custT="1"/>
      <dgm:spPr/>
      <dgm:t>
        <a:bodyPr/>
        <a:lstStyle/>
        <a:p>
          <a:pPr rtl="0"/>
          <a:r>
            <a:rPr lang="hr-HR" sz="1400" dirty="0"/>
            <a:t>Vlasništvo osobnog registriranog vozila čija vrijednost prelazi iznos od 40 osnovica iz čl. 22.st.2.ZOSS ( 20.000,00kn)- Iznimka = nužnost – invaliditet, prijevoz starije i nemoćne, teško pokretne osobe, prometna izoliranost</a:t>
          </a:r>
        </a:p>
      </dgm:t>
    </dgm:pt>
    <dgm:pt modelId="{EF229BE4-71F5-4CF9-8C5D-05538A862877}" type="parTrans" cxnId="{93164F10-5C2D-436E-9C36-859A5A17A2D2}">
      <dgm:prSet/>
      <dgm:spPr/>
      <dgm:t>
        <a:bodyPr/>
        <a:lstStyle/>
        <a:p>
          <a:endParaRPr lang="hr-HR" sz="2000"/>
        </a:p>
      </dgm:t>
    </dgm:pt>
    <dgm:pt modelId="{8C3D8CBE-BD9D-4E61-BCB9-37383A1AA855}" type="sibTrans" cxnId="{93164F10-5C2D-436E-9C36-859A5A17A2D2}">
      <dgm:prSet/>
      <dgm:spPr/>
      <dgm:t>
        <a:bodyPr/>
        <a:lstStyle/>
        <a:p>
          <a:endParaRPr lang="hr-HR" sz="2000"/>
        </a:p>
      </dgm:t>
    </dgm:pt>
    <dgm:pt modelId="{CACAFC11-C9B5-4DF9-8655-B61F09659E73}">
      <dgm:prSet custT="1"/>
      <dgm:spPr/>
      <dgm:t>
        <a:bodyPr/>
        <a:lstStyle/>
        <a:p>
          <a:pPr rtl="0"/>
          <a:r>
            <a:rPr lang="hr-HR" sz="1400" dirty="0"/>
            <a:t>Samac koji je otkazao ugovor o radu u razdoblju od 6 mj. prije pokretanja postupka  priznavanja prava na ZMN</a:t>
          </a:r>
        </a:p>
      </dgm:t>
    </dgm:pt>
    <dgm:pt modelId="{C100BBB9-1BCD-408A-B9C2-876BC960EDCD}" type="parTrans" cxnId="{12E8A062-B4D2-489A-8E09-4858D793CE09}">
      <dgm:prSet/>
      <dgm:spPr/>
      <dgm:t>
        <a:bodyPr/>
        <a:lstStyle/>
        <a:p>
          <a:endParaRPr lang="hr-HR" sz="2000"/>
        </a:p>
      </dgm:t>
    </dgm:pt>
    <dgm:pt modelId="{EE4C3A2D-8A5F-4F6B-A4A4-54889F821A7D}" type="sibTrans" cxnId="{12E8A062-B4D2-489A-8E09-4858D793CE09}">
      <dgm:prSet/>
      <dgm:spPr/>
      <dgm:t>
        <a:bodyPr/>
        <a:lstStyle/>
        <a:p>
          <a:endParaRPr lang="hr-HR" sz="2000"/>
        </a:p>
      </dgm:t>
    </dgm:pt>
    <dgm:pt modelId="{6AD1D6C1-451D-4F55-9926-BBB3ED599573}">
      <dgm:prSet custT="1"/>
      <dgm:spPr/>
      <dgm:t>
        <a:bodyPr/>
        <a:lstStyle/>
        <a:p>
          <a:pPr rtl="0"/>
          <a:r>
            <a:rPr lang="hr-HR" sz="1400" dirty="0">
              <a:solidFill>
                <a:srgbClr val="FF0000"/>
              </a:solidFill>
            </a:rPr>
            <a:t>Ugovor o doživotnom ili dosmrtnom uzdržavanju, osim u slučaju pokretanja postupka za raskid, utvrđenje ništetnosti ili </a:t>
          </a:r>
          <a:r>
            <a:rPr lang="hr-HR" sz="1400" dirty="0" err="1">
              <a:solidFill>
                <a:srgbClr val="FF0000"/>
              </a:solidFill>
            </a:rPr>
            <a:t>poništaj</a:t>
          </a:r>
          <a:r>
            <a:rPr lang="hr-HR" sz="1400" dirty="0">
              <a:solidFill>
                <a:srgbClr val="FF0000"/>
              </a:solidFill>
            </a:rPr>
            <a:t> ugovora</a:t>
          </a:r>
        </a:p>
      </dgm:t>
    </dgm:pt>
    <dgm:pt modelId="{70666847-B93F-486A-AE65-6277CB41C806}" type="parTrans" cxnId="{310DFFFE-93FD-4585-8CE1-18F2115696A8}">
      <dgm:prSet/>
      <dgm:spPr/>
      <dgm:t>
        <a:bodyPr/>
        <a:lstStyle/>
        <a:p>
          <a:endParaRPr lang="hr-HR" sz="2000"/>
        </a:p>
      </dgm:t>
    </dgm:pt>
    <dgm:pt modelId="{1D246006-45FC-4A60-8117-4F563FA7F060}" type="sibTrans" cxnId="{310DFFFE-93FD-4585-8CE1-18F2115696A8}">
      <dgm:prSet/>
      <dgm:spPr/>
      <dgm:t>
        <a:bodyPr/>
        <a:lstStyle/>
        <a:p>
          <a:endParaRPr lang="hr-HR" sz="2000"/>
        </a:p>
      </dgm:t>
    </dgm:pt>
    <dgm:pt modelId="{0A2820E5-CA55-4B53-A1BE-08D2645D4026}">
      <dgm:prSet custT="1"/>
      <dgm:spPr/>
      <dgm:t>
        <a:bodyPr/>
        <a:lstStyle/>
        <a:p>
          <a:pPr rtl="0"/>
          <a:r>
            <a:rPr lang="hr-HR" sz="1400"/>
            <a:t>Radno sposobni samac nije evidentiran kao nezaposlena osoba pri HZZ-u</a:t>
          </a:r>
        </a:p>
      </dgm:t>
    </dgm:pt>
    <dgm:pt modelId="{5E839606-BC3F-43EE-A5B8-5E1E2F43E5BF}" type="parTrans" cxnId="{B3288857-2759-4FBF-A6B3-54A62AE143E7}">
      <dgm:prSet/>
      <dgm:spPr/>
      <dgm:t>
        <a:bodyPr/>
        <a:lstStyle/>
        <a:p>
          <a:endParaRPr lang="hr-HR" sz="2000"/>
        </a:p>
      </dgm:t>
    </dgm:pt>
    <dgm:pt modelId="{B835A8F7-B430-4A4E-BB82-14E1E1DEF310}" type="sibTrans" cxnId="{B3288857-2759-4FBF-A6B3-54A62AE143E7}">
      <dgm:prSet/>
      <dgm:spPr/>
      <dgm:t>
        <a:bodyPr/>
        <a:lstStyle/>
        <a:p>
          <a:endParaRPr lang="hr-HR" sz="2000"/>
        </a:p>
      </dgm:t>
    </dgm:pt>
    <dgm:pt modelId="{D4A8F02B-49AE-4A05-8272-34C6419BC801}">
      <dgm:prSet custT="1"/>
      <dgm:spPr/>
      <dgm:t>
        <a:bodyPr/>
        <a:lstStyle/>
        <a:p>
          <a:pPr rtl="0"/>
          <a:r>
            <a:rPr lang="hr-HR" sz="1400" dirty="0"/>
            <a:t>Uzdržavanje se može osigurati  od obveznika uzdržavanja ili po drugoj osnovi</a:t>
          </a:r>
        </a:p>
      </dgm:t>
    </dgm:pt>
    <dgm:pt modelId="{47AAE800-FCCA-4080-8D77-C96567532CFB}" type="parTrans" cxnId="{DDBC8DBB-DD0F-4226-9231-452BA6FFC675}">
      <dgm:prSet/>
      <dgm:spPr/>
      <dgm:t>
        <a:bodyPr/>
        <a:lstStyle/>
        <a:p>
          <a:endParaRPr lang="hr-HR" sz="2000"/>
        </a:p>
      </dgm:t>
    </dgm:pt>
    <dgm:pt modelId="{29EE5354-4323-4F6F-8378-D1293D802124}" type="sibTrans" cxnId="{DDBC8DBB-DD0F-4226-9231-452BA6FFC675}">
      <dgm:prSet/>
      <dgm:spPr/>
      <dgm:t>
        <a:bodyPr/>
        <a:lstStyle/>
        <a:p>
          <a:endParaRPr lang="hr-HR" sz="2000"/>
        </a:p>
      </dgm:t>
    </dgm:pt>
    <dgm:pt modelId="{973449E9-A738-4DCA-9579-915B26B10502}">
      <dgm:prSet custT="1"/>
      <dgm:spPr/>
      <dgm:t>
        <a:bodyPr/>
        <a:lstStyle/>
        <a:p>
          <a:pPr rtl="0"/>
          <a:r>
            <a:rPr lang="hr-HR" sz="1400"/>
            <a:t>Korisnik usluge smještaja ili organiziranog stanovanja (</a:t>
          </a:r>
          <a:r>
            <a:rPr lang="hr-HR" sz="1400" i="1"/>
            <a:t>osim beskućnika u prenoćištu</a:t>
          </a:r>
          <a:r>
            <a:rPr lang="hr-HR" sz="1400"/>
            <a:t>)</a:t>
          </a:r>
        </a:p>
      </dgm:t>
    </dgm:pt>
    <dgm:pt modelId="{191ABFBE-221B-40B2-B719-D89F5A5BF956}" type="parTrans" cxnId="{62A57D8A-AFE3-440E-9D60-3BABC73C3E1C}">
      <dgm:prSet/>
      <dgm:spPr/>
      <dgm:t>
        <a:bodyPr/>
        <a:lstStyle/>
        <a:p>
          <a:endParaRPr lang="hr-HR" sz="2000"/>
        </a:p>
      </dgm:t>
    </dgm:pt>
    <dgm:pt modelId="{B8102AF9-EF39-4CF6-A4D3-21918D0791B6}" type="sibTrans" cxnId="{62A57D8A-AFE3-440E-9D60-3BABC73C3E1C}">
      <dgm:prSet/>
      <dgm:spPr/>
      <dgm:t>
        <a:bodyPr/>
        <a:lstStyle/>
        <a:p>
          <a:endParaRPr lang="hr-HR" sz="2000"/>
        </a:p>
      </dgm:t>
    </dgm:pt>
    <dgm:pt modelId="{F5DFCC1B-F972-41D1-9AC5-676D5729BC7E}" type="pres">
      <dgm:prSet presAssocID="{AF6F088F-0265-48D6-91DC-2E7134AF1F9E}" presName="vert0" presStyleCnt="0">
        <dgm:presLayoutVars>
          <dgm:dir/>
          <dgm:animOne val="branch"/>
          <dgm:animLvl val="lvl"/>
        </dgm:presLayoutVars>
      </dgm:prSet>
      <dgm:spPr/>
      <dgm:t>
        <a:bodyPr/>
        <a:lstStyle/>
        <a:p>
          <a:endParaRPr lang="hr-HR"/>
        </a:p>
      </dgm:t>
    </dgm:pt>
    <dgm:pt modelId="{E7C5E1B2-730A-4DAD-A74B-1A3CB043DDB7}" type="pres">
      <dgm:prSet presAssocID="{1C248D2B-E73D-40EF-81F1-D306D5A1C9CD}" presName="thickLine" presStyleLbl="alignNode1" presStyleIdx="0" presStyleCnt="9"/>
      <dgm:spPr/>
    </dgm:pt>
    <dgm:pt modelId="{E08A6FD5-CEA5-495E-A89A-004171BDD58A}" type="pres">
      <dgm:prSet presAssocID="{1C248D2B-E73D-40EF-81F1-D306D5A1C9CD}" presName="horz1" presStyleCnt="0"/>
      <dgm:spPr/>
    </dgm:pt>
    <dgm:pt modelId="{AB0D1C59-D661-41E1-BF86-5D8BBD78C99E}" type="pres">
      <dgm:prSet presAssocID="{1C248D2B-E73D-40EF-81F1-D306D5A1C9CD}" presName="tx1" presStyleLbl="revTx" presStyleIdx="0" presStyleCnt="9"/>
      <dgm:spPr/>
      <dgm:t>
        <a:bodyPr/>
        <a:lstStyle/>
        <a:p>
          <a:endParaRPr lang="hr-HR"/>
        </a:p>
      </dgm:t>
    </dgm:pt>
    <dgm:pt modelId="{3D0C6876-A6CC-44F5-85BB-46678305C08A}" type="pres">
      <dgm:prSet presAssocID="{1C248D2B-E73D-40EF-81F1-D306D5A1C9CD}" presName="vert1" presStyleCnt="0"/>
      <dgm:spPr/>
    </dgm:pt>
    <dgm:pt modelId="{D72D081F-C968-47FC-BF87-9838DE56F7CB}" type="pres">
      <dgm:prSet presAssocID="{00716DA9-B72C-46A9-B396-ED517B812387}" presName="thickLine" presStyleLbl="alignNode1" presStyleIdx="1" presStyleCnt="9"/>
      <dgm:spPr/>
    </dgm:pt>
    <dgm:pt modelId="{0F0E66D2-074D-402B-AEA4-6A197AE1D3EB}" type="pres">
      <dgm:prSet presAssocID="{00716DA9-B72C-46A9-B396-ED517B812387}" presName="horz1" presStyleCnt="0"/>
      <dgm:spPr/>
    </dgm:pt>
    <dgm:pt modelId="{065CC61E-62FE-4D14-AFC4-C9ABC49E1C7A}" type="pres">
      <dgm:prSet presAssocID="{00716DA9-B72C-46A9-B396-ED517B812387}" presName="tx1" presStyleLbl="revTx" presStyleIdx="1" presStyleCnt="9"/>
      <dgm:spPr/>
      <dgm:t>
        <a:bodyPr/>
        <a:lstStyle/>
        <a:p>
          <a:endParaRPr lang="hr-HR"/>
        </a:p>
      </dgm:t>
    </dgm:pt>
    <dgm:pt modelId="{0306F1A0-13EB-492C-875F-48527F476A68}" type="pres">
      <dgm:prSet presAssocID="{00716DA9-B72C-46A9-B396-ED517B812387}" presName="vert1" presStyleCnt="0"/>
      <dgm:spPr/>
    </dgm:pt>
    <dgm:pt modelId="{199D5F40-1309-4EE2-A325-C40467B6B5EF}" type="pres">
      <dgm:prSet presAssocID="{F1CEF684-C0FB-4E65-86B5-8F1AE27CAB16}" presName="thickLine" presStyleLbl="alignNode1" presStyleIdx="2" presStyleCnt="9"/>
      <dgm:spPr/>
    </dgm:pt>
    <dgm:pt modelId="{BB73D076-12DA-4249-AACF-A9092876065B}" type="pres">
      <dgm:prSet presAssocID="{F1CEF684-C0FB-4E65-86B5-8F1AE27CAB16}" presName="horz1" presStyleCnt="0"/>
      <dgm:spPr/>
    </dgm:pt>
    <dgm:pt modelId="{514FAC74-F6D2-4C71-B704-6DD6D73731D2}" type="pres">
      <dgm:prSet presAssocID="{F1CEF684-C0FB-4E65-86B5-8F1AE27CAB16}" presName="tx1" presStyleLbl="revTx" presStyleIdx="2" presStyleCnt="9"/>
      <dgm:spPr/>
      <dgm:t>
        <a:bodyPr/>
        <a:lstStyle/>
        <a:p>
          <a:endParaRPr lang="hr-HR"/>
        </a:p>
      </dgm:t>
    </dgm:pt>
    <dgm:pt modelId="{824035EA-B341-4945-AD75-5303E6A97BA9}" type="pres">
      <dgm:prSet presAssocID="{F1CEF684-C0FB-4E65-86B5-8F1AE27CAB16}" presName="vert1" presStyleCnt="0"/>
      <dgm:spPr/>
    </dgm:pt>
    <dgm:pt modelId="{DFF3727C-F22D-424D-8BF1-B554E56D8062}" type="pres">
      <dgm:prSet presAssocID="{F0B91115-6410-4E23-809C-D05D035CB4A7}" presName="thickLine" presStyleLbl="alignNode1" presStyleIdx="3" presStyleCnt="9"/>
      <dgm:spPr/>
    </dgm:pt>
    <dgm:pt modelId="{4B1B1C4F-1C49-43C9-8EAB-FECE635C2454}" type="pres">
      <dgm:prSet presAssocID="{F0B91115-6410-4E23-809C-D05D035CB4A7}" presName="horz1" presStyleCnt="0"/>
      <dgm:spPr/>
    </dgm:pt>
    <dgm:pt modelId="{275BA503-4F38-4746-8F26-8710EE8EFB50}" type="pres">
      <dgm:prSet presAssocID="{F0B91115-6410-4E23-809C-D05D035CB4A7}" presName="tx1" presStyleLbl="revTx" presStyleIdx="3" presStyleCnt="9" custScaleY="161583"/>
      <dgm:spPr/>
      <dgm:t>
        <a:bodyPr/>
        <a:lstStyle/>
        <a:p>
          <a:endParaRPr lang="hr-HR"/>
        </a:p>
      </dgm:t>
    </dgm:pt>
    <dgm:pt modelId="{F195AF52-9BEE-4789-92BB-394BE73446AF}" type="pres">
      <dgm:prSet presAssocID="{F0B91115-6410-4E23-809C-D05D035CB4A7}" presName="vert1" presStyleCnt="0"/>
      <dgm:spPr/>
    </dgm:pt>
    <dgm:pt modelId="{8225D579-933A-4C36-9064-EBB57DFD1916}" type="pres">
      <dgm:prSet presAssocID="{CACAFC11-C9B5-4DF9-8655-B61F09659E73}" presName="thickLine" presStyleLbl="alignNode1" presStyleIdx="4" presStyleCnt="9"/>
      <dgm:spPr/>
    </dgm:pt>
    <dgm:pt modelId="{77C9398E-57E4-42A4-8F7F-49A8004D0EB6}" type="pres">
      <dgm:prSet presAssocID="{CACAFC11-C9B5-4DF9-8655-B61F09659E73}" presName="horz1" presStyleCnt="0"/>
      <dgm:spPr/>
    </dgm:pt>
    <dgm:pt modelId="{94B1EC3F-7AD6-445E-BED0-DB4C42348A46}" type="pres">
      <dgm:prSet presAssocID="{CACAFC11-C9B5-4DF9-8655-B61F09659E73}" presName="tx1" presStyleLbl="revTx" presStyleIdx="4" presStyleCnt="9"/>
      <dgm:spPr/>
      <dgm:t>
        <a:bodyPr/>
        <a:lstStyle/>
        <a:p>
          <a:endParaRPr lang="hr-HR"/>
        </a:p>
      </dgm:t>
    </dgm:pt>
    <dgm:pt modelId="{FCD35BFC-FA0C-467D-BFE9-5764FDB259F1}" type="pres">
      <dgm:prSet presAssocID="{CACAFC11-C9B5-4DF9-8655-B61F09659E73}" presName="vert1" presStyleCnt="0"/>
      <dgm:spPr/>
    </dgm:pt>
    <dgm:pt modelId="{2D8F8BCF-6846-439C-8467-9BF15FC9D1E0}" type="pres">
      <dgm:prSet presAssocID="{6AD1D6C1-451D-4F55-9926-BBB3ED599573}" presName="thickLine" presStyleLbl="alignNode1" presStyleIdx="5" presStyleCnt="9"/>
      <dgm:spPr/>
    </dgm:pt>
    <dgm:pt modelId="{A0E29325-1204-410A-B91A-CB94DEF80048}" type="pres">
      <dgm:prSet presAssocID="{6AD1D6C1-451D-4F55-9926-BBB3ED599573}" presName="horz1" presStyleCnt="0"/>
      <dgm:spPr/>
    </dgm:pt>
    <dgm:pt modelId="{4B0F9116-3320-4A53-9895-E1DABF35A0AB}" type="pres">
      <dgm:prSet presAssocID="{6AD1D6C1-451D-4F55-9926-BBB3ED599573}" presName="tx1" presStyleLbl="revTx" presStyleIdx="5" presStyleCnt="9"/>
      <dgm:spPr/>
      <dgm:t>
        <a:bodyPr/>
        <a:lstStyle/>
        <a:p>
          <a:endParaRPr lang="hr-HR"/>
        </a:p>
      </dgm:t>
    </dgm:pt>
    <dgm:pt modelId="{28D69389-7FBC-4345-9659-65358FEC12C8}" type="pres">
      <dgm:prSet presAssocID="{6AD1D6C1-451D-4F55-9926-BBB3ED599573}" presName="vert1" presStyleCnt="0"/>
      <dgm:spPr/>
    </dgm:pt>
    <dgm:pt modelId="{87BADF9C-5556-45AC-8409-2DF257BF059D}" type="pres">
      <dgm:prSet presAssocID="{0A2820E5-CA55-4B53-A1BE-08D2645D4026}" presName="thickLine" presStyleLbl="alignNode1" presStyleIdx="6" presStyleCnt="9"/>
      <dgm:spPr/>
    </dgm:pt>
    <dgm:pt modelId="{93140FCF-01B6-4F2E-8273-4CC208897CBE}" type="pres">
      <dgm:prSet presAssocID="{0A2820E5-CA55-4B53-A1BE-08D2645D4026}" presName="horz1" presStyleCnt="0"/>
      <dgm:spPr/>
    </dgm:pt>
    <dgm:pt modelId="{6C6905A2-CCA5-4A02-9216-844DE064BD19}" type="pres">
      <dgm:prSet presAssocID="{0A2820E5-CA55-4B53-A1BE-08D2645D4026}" presName="tx1" presStyleLbl="revTx" presStyleIdx="6" presStyleCnt="9"/>
      <dgm:spPr/>
      <dgm:t>
        <a:bodyPr/>
        <a:lstStyle/>
        <a:p>
          <a:endParaRPr lang="hr-HR"/>
        </a:p>
      </dgm:t>
    </dgm:pt>
    <dgm:pt modelId="{8AC93590-FF84-4DD1-A710-CB6B794B21D9}" type="pres">
      <dgm:prSet presAssocID="{0A2820E5-CA55-4B53-A1BE-08D2645D4026}" presName="vert1" presStyleCnt="0"/>
      <dgm:spPr/>
    </dgm:pt>
    <dgm:pt modelId="{EADACC45-1CA0-4142-B79A-CA480B1A15A4}" type="pres">
      <dgm:prSet presAssocID="{D4A8F02B-49AE-4A05-8272-34C6419BC801}" presName="thickLine" presStyleLbl="alignNode1" presStyleIdx="7" presStyleCnt="9"/>
      <dgm:spPr/>
    </dgm:pt>
    <dgm:pt modelId="{30FF3DBB-C5CB-49CC-97D1-5C15C5604485}" type="pres">
      <dgm:prSet presAssocID="{D4A8F02B-49AE-4A05-8272-34C6419BC801}" presName="horz1" presStyleCnt="0"/>
      <dgm:spPr/>
    </dgm:pt>
    <dgm:pt modelId="{24B90124-7C26-4C02-A731-129D64EC5D14}" type="pres">
      <dgm:prSet presAssocID="{D4A8F02B-49AE-4A05-8272-34C6419BC801}" presName="tx1" presStyleLbl="revTx" presStyleIdx="7" presStyleCnt="9"/>
      <dgm:spPr/>
      <dgm:t>
        <a:bodyPr/>
        <a:lstStyle/>
        <a:p>
          <a:endParaRPr lang="hr-HR"/>
        </a:p>
      </dgm:t>
    </dgm:pt>
    <dgm:pt modelId="{71FBB5FB-9D45-43C2-B548-3A0315B35806}" type="pres">
      <dgm:prSet presAssocID="{D4A8F02B-49AE-4A05-8272-34C6419BC801}" presName="vert1" presStyleCnt="0"/>
      <dgm:spPr/>
    </dgm:pt>
    <dgm:pt modelId="{A0E586A6-4EC7-467B-BACD-A09F11377ADA}" type="pres">
      <dgm:prSet presAssocID="{973449E9-A738-4DCA-9579-915B26B10502}" presName="thickLine" presStyleLbl="alignNode1" presStyleIdx="8" presStyleCnt="9"/>
      <dgm:spPr/>
    </dgm:pt>
    <dgm:pt modelId="{A4E34B41-3B4E-4CFB-A2B0-6F7AF1BD86EA}" type="pres">
      <dgm:prSet presAssocID="{973449E9-A738-4DCA-9579-915B26B10502}" presName="horz1" presStyleCnt="0"/>
      <dgm:spPr/>
    </dgm:pt>
    <dgm:pt modelId="{F07506D4-6DD6-41A6-A538-A4648D981C21}" type="pres">
      <dgm:prSet presAssocID="{973449E9-A738-4DCA-9579-915B26B10502}" presName="tx1" presStyleLbl="revTx" presStyleIdx="8" presStyleCnt="9"/>
      <dgm:spPr/>
      <dgm:t>
        <a:bodyPr/>
        <a:lstStyle/>
        <a:p>
          <a:endParaRPr lang="hr-HR"/>
        </a:p>
      </dgm:t>
    </dgm:pt>
    <dgm:pt modelId="{AF44D8F1-020E-4E5E-B88E-79FD210D00D5}" type="pres">
      <dgm:prSet presAssocID="{973449E9-A738-4DCA-9579-915B26B10502}" presName="vert1" presStyleCnt="0"/>
      <dgm:spPr/>
    </dgm:pt>
  </dgm:ptLst>
  <dgm:cxnLst>
    <dgm:cxn modelId="{895F2D81-9092-4C24-9A98-D512A3C85BC6}" type="presOf" srcId="{F1CEF684-C0FB-4E65-86B5-8F1AE27CAB16}" destId="{514FAC74-F6D2-4C71-B704-6DD6D73731D2}" srcOrd="0" destOrd="0" presId="urn:microsoft.com/office/officeart/2008/layout/LinedList"/>
    <dgm:cxn modelId="{85EC7B88-9E63-4294-A2CF-C77524927506}" type="presOf" srcId="{00716DA9-B72C-46A9-B396-ED517B812387}" destId="{065CC61E-62FE-4D14-AFC4-C9ABC49E1C7A}" srcOrd="0" destOrd="0" presId="urn:microsoft.com/office/officeart/2008/layout/LinedList"/>
    <dgm:cxn modelId="{93164F10-5C2D-436E-9C36-859A5A17A2D2}" srcId="{AF6F088F-0265-48D6-91DC-2E7134AF1F9E}" destId="{F0B91115-6410-4E23-809C-D05D035CB4A7}" srcOrd="3" destOrd="0" parTransId="{EF229BE4-71F5-4CF9-8C5D-05538A862877}" sibTransId="{8C3D8CBE-BD9D-4E61-BCB9-37383A1AA855}"/>
    <dgm:cxn modelId="{A204A22F-A763-4699-BAF0-7C918D242DB6}" type="presOf" srcId="{973449E9-A738-4DCA-9579-915B26B10502}" destId="{F07506D4-6DD6-41A6-A538-A4648D981C21}" srcOrd="0" destOrd="0" presId="urn:microsoft.com/office/officeart/2008/layout/LinedList"/>
    <dgm:cxn modelId="{17FAA54A-4AEA-43C2-962C-5FA9FED18E65}" type="presOf" srcId="{0A2820E5-CA55-4B53-A1BE-08D2645D4026}" destId="{6C6905A2-CCA5-4A02-9216-844DE064BD19}" srcOrd="0" destOrd="0" presId="urn:microsoft.com/office/officeart/2008/layout/LinedList"/>
    <dgm:cxn modelId="{D7BA20FA-C9AB-47AD-B4BF-8391D8B7474F}" type="presOf" srcId="{CACAFC11-C9B5-4DF9-8655-B61F09659E73}" destId="{94B1EC3F-7AD6-445E-BED0-DB4C42348A46}" srcOrd="0" destOrd="0" presId="urn:microsoft.com/office/officeart/2008/layout/LinedList"/>
    <dgm:cxn modelId="{B978E2A8-9B21-4317-9AE8-2D89F4C0A299}" srcId="{AF6F088F-0265-48D6-91DC-2E7134AF1F9E}" destId="{00716DA9-B72C-46A9-B396-ED517B812387}" srcOrd="1" destOrd="0" parTransId="{98F76AA6-8429-4E95-AE8A-820BB21B8761}" sibTransId="{375A59A8-E8C4-486A-B7FB-F18074BDA874}"/>
    <dgm:cxn modelId="{9BD273A7-A577-43EF-A1A6-17BDB81CAE98}" type="presOf" srcId="{6AD1D6C1-451D-4F55-9926-BBB3ED599573}" destId="{4B0F9116-3320-4A53-9895-E1DABF35A0AB}" srcOrd="0" destOrd="0" presId="urn:microsoft.com/office/officeart/2008/layout/LinedList"/>
    <dgm:cxn modelId="{B3288857-2759-4FBF-A6B3-54A62AE143E7}" srcId="{AF6F088F-0265-48D6-91DC-2E7134AF1F9E}" destId="{0A2820E5-CA55-4B53-A1BE-08D2645D4026}" srcOrd="6" destOrd="0" parTransId="{5E839606-BC3F-43EE-A5B8-5E1E2F43E5BF}" sibTransId="{B835A8F7-B430-4A4E-BB82-14E1E1DEF310}"/>
    <dgm:cxn modelId="{DDBC8DBB-DD0F-4226-9231-452BA6FFC675}" srcId="{AF6F088F-0265-48D6-91DC-2E7134AF1F9E}" destId="{D4A8F02B-49AE-4A05-8272-34C6419BC801}" srcOrd="7" destOrd="0" parTransId="{47AAE800-FCCA-4080-8D77-C96567532CFB}" sibTransId="{29EE5354-4323-4F6F-8378-D1293D802124}"/>
    <dgm:cxn modelId="{409F8D52-A5B3-4450-B6F5-EF2BF35279D7}" type="presOf" srcId="{F0B91115-6410-4E23-809C-D05D035CB4A7}" destId="{275BA503-4F38-4746-8F26-8710EE8EFB50}" srcOrd="0" destOrd="0" presId="urn:microsoft.com/office/officeart/2008/layout/LinedList"/>
    <dgm:cxn modelId="{0B2CD2B3-1DA5-480C-AF43-8C20FF28DF25}" srcId="{AF6F088F-0265-48D6-91DC-2E7134AF1F9E}" destId="{1C248D2B-E73D-40EF-81F1-D306D5A1C9CD}" srcOrd="0" destOrd="0" parTransId="{09019520-0ECB-456D-82D1-6811DDBD2AF2}" sibTransId="{7C522E73-5BF7-4565-9AB6-AE0B18BBED63}"/>
    <dgm:cxn modelId="{310DFFFE-93FD-4585-8CE1-18F2115696A8}" srcId="{AF6F088F-0265-48D6-91DC-2E7134AF1F9E}" destId="{6AD1D6C1-451D-4F55-9926-BBB3ED599573}" srcOrd="5" destOrd="0" parTransId="{70666847-B93F-486A-AE65-6277CB41C806}" sibTransId="{1D246006-45FC-4A60-8117-4F563FA7F060}"/>
    <dgm:cxn modelId="{20482F01-37DC-47C9-9AAB-6F891E18E851}" type="presOf" srcId="{AF6F088F-0265-48D6-91DC-2E7134AF1F9E}" destId="{F5DFCC1B-F972-41D1-9AC5-676D5729BC7E}" srcOrd="0" destOrd="0" presId="urn:microsoft.com/office/officeart/2008/layout/LinedList"/>
    <dgm:cxn modelId="{E4043245-96A8-4DAE-B9F4-44456072B3E2}" srcId="{AF6F088F-0265-48D6-91DC-2E7134AF1F9E}" destId="{F1CEF684-C0FB-4E65-86B5-8F1AE27CAB16}" srcOrd="2" destOrd="0" parTransId="{30017C36-FC0F-4216-8389-E510C7C3B2FC}" sibTransId="{D1217DFC-2765-4400-AE4C-EAA6CCC34CA2}"/>
    <dgm:cxn modelId="{62A57D8A-AFE3-440E-9D60-3BABC73C3E1C}" srcId="{AF6F088F-0265-48D6-91DC-2E7134AF1F9E}" destId="{973449E9-A738-4DCA-9579-915B26B10502}" srcOrd="8" destOrd="0" parTransId="{191ABFBE-221B-40B2-B719-D89F5A5BF956}" sibTransId="{B8102AF9-EF39-4CF6-A4D3-21918D0791B6}"/>
    <dgm:cxn modelId="{29A8CB0D-38D5-4977-8EDF-E61D6E869B96}" type="presOf" srcId="{D4A8F02B-49AE-4A05-8272-34C6419BC801}" destId="{24B90124-7C26-4C02-A731-129D64EC5D14}" srcOrd="0" destOrd="0" presId="urn:microsoft.com/office/officeart/2008/layout/LinedList"/>
    <dgm:cxn modelId="{12E8A062-B4D2-489A-8E09-4858D793CE09}" srcId="{AF6F088F-0265-48D6-91DC-2E7134AF1F9E}" destId="{CACAFC11-C9B5-4DF9-8655-B61F09659E73}" srcOrd="4" destOrd="0" parTransId="{C100BBB9-1BCD-408A-B9C2-876BC960EDCD}" sibTransId="{EE4C3A2D-8A5F-4F6B-A4A4-54889F821A7D}"/>
    <dgm:cxn modelId="{CCD4A1C9-620B-430C-824F-35ACE3026F44}" type="presOf" srcId="{1C248D2B-E73D-40EF-81F1-D306D5A1C9CD}" destId="{AB0D1C59-D661-41E1-BF86-5D8BBD78C99E}" srcOrd="0" destOrd="0" presId="urn:microsoft.com/office/officeart/2008/layout/LinedList"/>
    <dgm:cxn modelId="{42510040-4C56-4813-BE99-80A35075F784}" type="presParOf" srcId="{F5DFCC1B-F972-41D1-9AC5-676D5729BC7E}" destId="{E7C5E1B2-730A-4DAD-A74B-1A3CB043DDB7}" srcOrd="0" destOrd="0" presId="urn:microsoft.com/office/officeart/2008/layout/LinedList"/>
    <dgm:cxn modelId="{12ABA345-DC4A-4638-88A2-2AA78F8392EF}" type="presParOf" srcId="{F5DFCC1B-F972-41D1-9AC5-676D5729BC7E}" destId="{E08A6FD5-CEA5-495E-A89A-004171BDD58A}" srcOrd="1" destOrd="0" presId="urn:microsoft.com/office/officeart/2008/layout/LinedList"/>
    <dgm:cxn modelId="{870CECD3-279E-41F0-BD47-C9FBC6EAB010}" type="presParOf" srcId="{E08A6FD5-CEA5-495E-A89A-004171BDD58A}" destId="{AB0D1C59-D661-41E1-BF86-5D8BBD78C99E}" srcOrd="0" destOrd="0" presId="urn:microsoft.com/office/officeart/2008/layout/LinedList"/>
    <dgm:cxn modelId="{C72D44A6-2C6F-4609-9F1A-D71DF60F08A8}" type="presParOf" srcId="{E08A6FD5-CEA5-495E-A89A-004171BDD58A}" destId="{3D0C6876-A6CC-44F5-85BB-46678305C08A}" srcOrd="1" destOrd="0" presId="urn:microsoft.com/office/officeart/2008/layout/LinedList"/>
    <dgm:cxn modelId="{981A4D01-5830-46A5-A05C-5E2BD96E1EF6}" type="presParOf" srcId="{F5DFCC1B-F972-41D1-9AC5-676D5729BC7E}" destId="{D72D081F-C968-47FC-BF87-9838DE56F7CB}" srcOrd="2" destOrd="0" presId="urn:microsoft.com/office/officeart/2008/layout/LinedList"/>
    <dgm:cxn modelId="{B9D2AB9A-DFAE-40D8-AB25-F2FFA7CC9308}" type="presParOf" srcId="{F5DFCC1B-F972-41D1-9AC5-676D5729BC7E}" destId="{0F0E66D2-074D-402B-AEA4-6A197AE1D3EB}" srcOrd="3" destOrd="0" presId="urn:microsoft.com/office/officeart/2008/layout/LinedList"/>
    <dgm:cxn modelId="{A39F4319-55A5-477C-9A17-7B2FB25BDF46}" type="presParOf" srcId="{0F0E66D2-074D-402B-AEA4-6A197AE1D3EB}" destId="{065CC61E-62FE-4D14-AFC4-C9ABC49E1C7A}" srcOrd="0" destOrd="0" presId="urn:microsoft.com/office/officeart/2008/layout/LinedList"/>
    <dgm:cxn modelId="{6DA68564-49B5-402A-BD7C-92AE34355CBB}" type="presParOf" srcId="{0F0E66D2-074D-402B-AEA4-6A197AE1D3EB}" destId="{0306F1A0-13EB-492C-875F-48527F476A68}" srcOrd="1" destOrd="0" presId="urn:microsoft.com/office/officeart/2008/layout/LinedList"/>
    <dgm:cxn modelId="{0A66C6B6-2663-47B3-8985-782A99052685}" type="presParOf" srcId="{F5DFCC1B-F972-41D1-9AC5-676D5729BC7E}" destId="{199D5F40-1309-4EE2-A325-C40467B6B5EF}" srcOrd="4" destOrd="0" presId="urn:microsoft.com/office/officeart/2008/layout/LinedList"/>
    <dgm:cxn modelId="{0F8603A7-2A00-49A7-AA44-E7DBE78AD366}" type="presParOf" srcId="{F5DFCC1B-F972-41D1-9AC5-676D5729BC7E}" destId="{BB73D076-12DA-4249-AACF-A9092876065B}" srcOrd="5" destOrd="0" presId="urn:microsoft.com/office/officeart/2008/layout/LinedList"/>
    <dgm:cxn modelId="{8AA21409-259E-4E71-9309-80E0FDDC0EFC}" type="presParOf" srcId="{BB73D076-12DA-4249-AACF-A9092876065B}" destId="{514FAC74-F6D2-4C71-B704-6DD6D73731D2}" srcOrd="0" destOrd="0" presId="urn:microsoft.com/office/officeart/2008/layout/LinedList"/>
    <dgm:cxn modelId="{38F41961-DD6D-4A06-96A6-DC1F5814B3F8}" type="presParOf" srcId="{BB73D076-12DA-4249-AACF-A9092876065B}" destId="{824035EA-B341-4945-AD75-5303E6A97BA9}" srcOrd="1" destOrd="0" presId="urn:microsoft.com/office/officeart/2008/layout/LinedList"/>
    <dgm:cxn modelId="{0ED7B36A-8E3F-422A-BB0E-FFA90CC01D58}" type="presParOf" srcId="{F5DFCC1B-F972-41D1-9AC5-676D5729BC7E}" destId="{DFF3727C-F22D-424D-8BF1-B554E56D8062}" srcOrd="6" destOrd="0" presId="urn:microsoft.com/office/officeart/2008/layout/LinedList"/>
    <dgm:cxn modelId="{AA3E5C7F-DD27-4CB3-AED8-AE259AEA17BD}" type="presParOf" srcId="{F5DFCC1B-F972-41D1-9AC5-676D5729BC7E}" destId="{4B1B1C4F-1C49-43C9-8EAB-FECE635C2454}" srcOrd="7" destOrd="0" presId="urn:microsoft.com/office/officeart/2008/layout/LinedList"/>
    <dgm:cxn modelId="{488B327D-8E9C-41F9-A130-7EF445393062}" type="presParOf" srcId="{4B1B1C4F-1C49-43C9-8EAB-FECE635C2454}" destId="{275BA503-4F38-4746-8F26-8710EE8EFB50}" srcOrd="0" destOrd="0" presId="urn:microsoft.com/office/officeart/2008/layout/LinedList"/>
    <dgm:cxn modelId="{E9DE7334-C173-4524-81B9-A55A38A4FF35}" type="presParOf" srcId="{4B1B1C4F-1C49-43C9-8EAB-FECE635C2454}" destId="{F195AF52-9BEE-4789-92BB-394BE73446AF}" srcOrd="1" destOrd="0" presId="urn:microsoft.com/office/officeart/2008/layout/LinedList"/>
    <dgm:cxn modelId="{5828B565-0506-4834-848E-357DF4A9BBAC}" type="presParOf" srcId="{F5DFCC1B-F972-41D1-9AC5-676D5729BC7E}" destId="{8225D579-933A-4C36-9064-EBB57DFD1916}" srcOrd="8" destOrd="0" presId="urn:microsoft.com/office/officeart/2008/layout/LinedList"/>
    <dgm:cxn modelId="{9739BE3E-20D6-4DF1-8E64-057A080E416F}" type="presParOf" srcId="{F5DFCC1B-F972-41D1-9AC5-676D5729BC7E}" destId="{77C9398E-57E4-42A4-8F7F-49A8004D0EB6}" srcOrd="9" destOrd="0" presId="urn:microsoft.com/office/officeart/2008/layout/LinedList"/>
    <dgm:cxn modelId="{C33D4540-E92D-46DC-B003-5D0BD2DB0BCE}" type="presParOf" srcId="{77C9398E-57E4-42A4-8F7F-49A8004D0EB6}" destId="{94B1EC3F-7AD6-445E-BED0-DB4C42348A46}" srcOrd="0" destOrd="0" presId="urn:microsoft.com/office/officeart/2008/layout/LinedList"/>
    <dgm:cxn modelId="{202F7D1D-9B78-4A84-84B6-E61629A487AB}" type="presParOf" srcId="{77C9398E-57E4-42A4-8F7F-49A8004D0EB6}" destId="{FCD35BFC-FA0C-467D-BFE9-5764FDB259F1}" srcOrd="1" destOrd="0" presId="urn:microsoft.com/office/officeart/2008/layout/LinedList"/>
    <dgm:cxn modelId="{E8881066-8AF8-4BA2-9BE0-31A7F1A26BE1}" type="presParOf" srcId="{F5DFCC1B-F972-41D1-9AC5-676D5729BC7E}" destId="{2D8F8BCF-6846-439C-8467-9BF15FC9D1E0}" srcOrd="10" destOrd="0" presId="urn:microsoft.com/office/officeart/2008/layout/LinedList"/>
    <dgm:cxn modelId="{8A098D59-2AA4-46E2-8B4A-59D821921BD6}" type="presParOf" srcId="{F5DFCC1B-F972-41D1-9AC5-676D5729BC7E}" destId="{A0E29325-1204-410A-B91A-CB94DEF80048}" srcOrd="11" destOrd="0" presId="urn:microsoft.com/office/officeart/2008/layout/LinedList"/>
    <dgm:cxn modelId="{374332D8-69CF-4BE3-BB7A-30C9AAA96A3B}" type="presParOf" srcId="{A0E29325-1204-410A-B91A-CB94DEF80048}" destId="{4B0F9116-3320-4A53-9895-E1DABF35A0AB}" srcOrd="0" destOrd="0" presId="urn:microsoft.com/office/officeart/2008/layout/LinedList"/>
    <dgm:cxn modelId="{A18C619B-0504-4493-A74F-84EC776A3B89}" type="presParOf" srcId="{A0E29325-1204-410A-B91A-CB94DEF80048}" destId="{28D69389-7FBC-4345-9659-65358FEC12C8}" srcOrd="1" destOrd="0" presId="urn:microsoft.com/office/officeart/2008/layout/LinedList"/>
    <dgm:cxn modelId="{73C9C55C-9F9B-4EBD-B160-F5D4017922C7}" type="presParOf" srcId="{F5DFCC1B-F972-41D1-9AC5-676D5729BC7E}" destId="{87BADF9C-5556-45AC-8409-2DF257BF059D}" srcOrd="12" destOrd="0" presId="urn:microsoft.com/office/officeart/2008/layout/LinedList"/>
    <dgm:cxn modelId="{88454D14-ED50-4B69-9CFA-ECE219D37144}" type="presParOf" srcId="{F5DFCC1B-F972-41D1-9AC5-676D5729BC7E}" destId="{93140FCF-01B6-4F2E-8273-4CC208897CBE}" srcOrd="13" destOrd="0" presId="urn:microsoft.com/office/officeart/2008/layout/LinedList"/>
    <dgm:cxn modelId="{3C2A9CC3-3BFB-4CE2-8A4B-3C9D6D643028}" type="presParOf" srcId="{93140FCF-01B6-4F2E-8273-4CC208897CBE}" destId="{6C6905A2-CCA5-4A02-9216-844DE064BD19}" srcOrd="0" destOrd="0" presId="urn:microsoft.com/office/officeart/2008/layout/LinedList"/>
    <dgm:cxn modelId="{43839494-EBFB-4D51-BA9B-7A613CCC2DD5}" type="presParOf" srcId="{93140FCF-01B6-4F2E-8273-4CC208897CBE}" destId="{8AC93590-FF84-4DD1-A710-CB6B794B21D9}" srcOrd="1" destOrd="0" presId="urn:microsoft.com/office/officeart/2008/layout/LinedList"/>
    <dgm:cxn modelId="{905C53F4-E8B9-449B-824E-5F6C9261DECB}" type="presParOf" srcId="{F5DFCC1B-F972-41D1-9AC5-676D5729BC7E}" destId="{EADACC45-1CA0-4142-B79A-CA480B1A15A4}" srcOrd="14" destOrd="0" presId="urn:microsoft.com/office/officeart/2008/layout/LinedList"/>
    <dgm:cxn modelId="{E8E88F61-A2F4-46DC-AC7B-EAF324048784}" type="presParOf" srcId="{F5DFCC1B-F972-41D1-9AC5-676D5729BC7E}" destId="{30FF3DBB-C5CB-49CC-97D1-5C15C5604485}" srcOrd="15" destOrd="0" presId="urn:microsoft.com/office/officeart/2008/layout/LinedList"/>
    <dgm:cxn modelId="{D5125E35-0683-470C-8715-80EB2AF64A67}" type="presParOf" srcId="{30FF3DBB-C5CB-49CC-97D1-5C15C5604485}" destId="{24B90124-7C26-4C02-A731-129D64EC5D14}" srcOrd="0" destOrd="0" presId="urn:microsoft.com/office/officeart/2008/layout/LinedList"/>
    <dgm:cxn modelId="{4568FC82-F84C-43AA-AD21-E7C69BFCF068}" type="presParOf" srcId="{30FF3DBB-C5CB-49CC-97D1-5C15C5604485}" destId="{71FBB5FB-9D45-43C2-B548-3A0315B35806}" srcOrd="1" destOrd="0" presId="urn:microsoft.com/office/officeart/2008/layout/LinedList"/>
    <dgm:cxn modelId="{D8170660-9EA9-4A0B-A3A3-89A7C362AEBF}" type="presParOf" srcId="{F5DFCC1B-F972-41D1-9AC5-676D5729BC7E}" destId="{A0E586A6-4EC7-467B-BACD-A09F11377ADA}" srcOrd="16" destOrd="0" presId="urn:microsoft.com/office/officeart/2008/layout/LinedList"/>
    <dgm:cxn modelId="{C065B0A8-C293-4970-9ADD-772675C09462}" type="presParOf" srcId="{F5DFCC1B-F972-41D1-9AC5-676D5729BC7E}" destId="{A4E34B41-3B4E-4CFB-A2B0-6F7AF1BD86EA}" srcOrd="17" destOrd="0" presId="urn:microsoft.com/office/officeart/2008/layout/LinedList"/>
    <dgm:cxn modelId="{DCA67676-40E4-4E8B-BA02-DC221F349917}" type="presParOf" srcId="{A4E34B41-3B4E-4CFB-A2B0-6F7AF1BD86EA}" destId="{F07506D4-6DD6-41A6-A538-A4648D981C21}" srcOrd="0" destOrd="0" presId="urn:microsoft.com/office/officeart/2008/layout/LinedList"/>
    <dgm:cxn modelId="{7EA823F0-755E-4563-9A36-1D0E5903CC06}" type="presParOf" srcId="{A4E34B41-3B4E-4CFB-A2B0-6F7AF1BD86EA}" destId="{AF44D8F1-020E-4E5E-B88E-79FD210D00D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CD2862-2790-4367-A579-C4C4B77D0CC3}"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hr-HR"/>
        </a:p>
      </dgm:t>
    </dgm:pt>
    <dgm:pt modelId="{3F533E7A-C2D6-4DDB-BC73-BDC567C54194}">
      <dgm:prSet/>
      <dgm:spPr/>
      <dgm:t>
        <a:bodyPr/>
        <a:lstStyle/>
        <a:p>
          <a:pPr rtl="0"/>
          <a:r>
            <a:rPr lang="hr-HR" b="1" dirty="0"/>
            <a:t>JEDNOKRATNA NAKNADA</a:t>
          </a:r>
        </a:p>
      </dgm:t>
    </dgm:pt>
    <dgm:pt modelId="{3F015ECE-F8EF-4EAF-B897-AE0836F882E4}" type="parTrans" cxnId="{177CAA23-6B12-4C82-9254-F3B91EC2CCF7}">
      <dgm:prSet/>
      <dgm:spPr/>
      <dgm:t>
        <a:bodyPr/>
        <a:lstStyle/>
        <a:p>
          <a:endParaRPr lang="hr-HR" b="1"/>
        </a:p>
      </dgm:t>
    </dgm:pt>
    <dgm:pt modelId="{6AF6FA30-F2BE-4149-93CC-E85DDE405519}" type="sibTrans" cxnId="{177CAA23-6B12-4C82-9254-F3B91EC2CCF7}">
      <dgm:prSet/>
      <dgm:spPr/>
      <dgm:t>
        <a:bodyPr/>
        <a:lstStyle/>
        <a:p>
          <a:endParaRPr lang="hr-HR" b="1"/>
        </a:p>
      </dgm:t>
    </dgm:pt>
    <dgm:pt modelId="{98F88794-7833-4FE6-9E94-268D01F22E02}">
      <dgm:prSet/>
      <dgm:spPr/>
      <dgm:t>
        <a:bodyPr/>
        <a:lstStyle/>
        <a:p>
          <a:pPr rtl="0"/>
          <a:r>
            <a:rPr lang="hr-HR" b="1" dirty="0"/>
            <a:t>Novčana naknada</a:t>
          </a:r>
        </a:p>
      </dgm:t>
    </dgm:pt>
    <dgm:pt modelId="{687ABE44-2EB7-4630-B50B-511D5F7FF5B1}" type="parTrans" cxnId="{33754A33-C596-4EF5-B4C6-C624B25A6B63}">
      <dgm:prSet/>
      <dgm:spPr/>
      <dgm:t>
        <a:bodyPr/>
        <a:lstStyle/>
        <a:p>
          <a:endParaRPr lang="hr-HR" b="1"/>
        </a:p>
      </dgm:t>
    </dgm:pt>
    <dgm:pt modelId="{A1C8198A-940E-4445-946C-D798028089AD}" type="sibTrans" cxnId="{33754A33-C596-4EF5-B4C6-C624B25A6B63}">
      <dgm:prSet/>
      <dgm:spPr/>
      <dgm:t>
        <a:bodyPr/>
        <a:lstStyle/>
        <a:p>
          <a:endParaRPr lang="hr-HR" b="1"/>
        </a:p>
      </dgm:t>
    </dgm:pt>
    <dgm:pt modelId="{1A17C586-EF8D-4B56-A793-BCC2D1F9B70E}">
      <dgm:prSet/>
      <dgm:spPr/>
      <dgm:t>
        <a:bodyPr/>
        <a:lstStyle/>
        <a:p>
          <a:pPr rtl="0"/>
          <a:r>
            <a:rPr lang="hr-HR" b="1" dirty="0"/>
            <a:t>Naknada u naravi</a:t>
          </a:r>
        </a:p>
      </dgm:t>
    </dgm:pt>
    <dgm:pt modelId="{18CA1F1B-731C-4814-BFC7-264929E40D47}" type="parTrans" cxnId="{C744C64B-5B9F-4051-93AE-FCCABFE3100E}">
      <dgm:prSet/>
      <dgm:spPr/>
      <dgm:t>
        <a:bodyPr/>
        <a:lstStyle/>
        <a:p>
          <a:endParaRPr lang="hr-HR" b="1"/>
        </a:p>
      </dgm:t>
    </dgm:pt>
    <dgm:pt modelId="{ECB7F620-E94A-4782-8BC5-21DBED7BF5C9}" type="sibTrans" cxnId="{C744C64B-5B9F-4051-93AE-FCCABFE3100E}">
      <dgm:prSet/>
      <dgm:spPr/>
      <dgm:t>
        <a:bodyPr/>
        <a:lstStyle/>
        <a:p>
          <a:endParaRPr lang="hr-HR" b="1"/>
        </a:p>
      </dgm:t>
    </dgm:pt>
    <dgm:pt modelId="{4AE7A09F-3E60-4ED4-8DB5-CF47873FBCE4}">
      <dgm:prSet/>
      <dgm:spPr/>
      <dgm:t>
        <a:bodyPr/>
        <a:lstStyle/>
        <a:p>
          <a:pPr rtl="0"/>
          <a:r>
            <a:rPr lang="hr-HR" b="1"/>
            <a:t>Uvećana jednokratna naknada </a:t>
          </a:r>
        </a:p>
      </dgm:t>
    </dgm:pt>
    <dgm:pt modelId="{BC924A3D-BF25-4764-A796-2510BB46CB86}" type="parTrans" cxnId="{756D477C-36A4-44A2-B799-63232690327E}">
      <dgm:prSet/>
      <dgm:spPr/>
      <dgm:t>
        <a:bodyPr/>
        <a:lstStyle/>
        <a:p>
          <a:endParaRPr lang="hr-HR" b="1"/>
        </a:p>
      </dgm:t>
    </dgm:pt>
    <dgm:pt modelId="{3EB18FDC-0A4B-46B6-812C-21297AC4F30D}" type="sibTrans" cxnId="{756D477C-36A4-44A2-B799-63232690327E}">
      <dgm:prSet/>
      <dgm:spPr/>
      <dgm:t>
        <a:bodyPr/>
        <a:lstStyle/>
        <a:p>
          <a:endParaRPr lang="hr-HR" b="1"/>
        </a:p>
      </dgm:t>
    </dgm:pt>
    <dgm:pt modelId="{3C3A82EF-605A-4BE4-93DC-F9D72F396509}">
      <dgm:prSet/>
      <dgm:spPr/>
      <dgm:t>
        <a:bodyPr/>
        <a:lstStyle/>
        <a:p>
          <a:pPr rtl="0"/>
          <a:r>
            <a:rPr lang="hr-HR" b="1" dirty="0"/>
            <a:t>u osobito opravdanim slučajevima</a:t>
          </a:r>
        </a:p>
      </dgm:t>
    </dgm:pt>
    <dgm:pt modelId="{3DE7128A-2EBB-4D09-9EB7-781D605834E1}" type="parTrans" cxnId="{0CED120D-F348-4A16-A63B-B3C2E77DFAC0}">
      <dgm:prSet/>
      <dgm:spPr/>
      <dgm:t>
        <a:bodyPr/>
        <a:lstStyle/>
        <a:p>
          <a:endParaRPr lang="hr-HR" b="1"/>
        </a:p>
      </dgm:t>
    </dgm:pt>
    <dgm:pt modelId="{02C3F7ED-7AD9-4897-821D-21F2B40651B4}" type="sibTrans" cxnId="{0CED120D-F348-4A16-A63B-B3C2E77DFAC0}">
      <dgm:prSet/>
      <dgm:spPr/>
      <dgm:t>
        <a:bodyPr/>
        <a:lstStyle/>
        <a:p>
          <a:endParaRPr lang="hr-HR" b="1"/>
        </a:p>
      </dgm:t>
    </dgm:pt>
    <dgm:pt modelId="{63318668-CE3E-41BA-9B6B-61B74DB97A80}">
      <dgm:prSet/>
      <dgm:spPr/>
      <dgm:t>
        <a:bodyPr/>
        <a:lstStyle/>
        <a:p>
          <a:pPr rtl="0"/>
          <a:r>
            <a:rPr lang="hr-HR" b="1" dirty="0"/>
            <a:t>godišnje najviše do 1327,23 eura</a:t>
          </a:r>
        </a:p>
      </dgm:t>
    </dgm:pt>
    <dgm:pt modelId="{F00DDB6D-EECA-4980-8EC2-1949DF0AE178}" type="parTrans" cxnId="{15B8303E-6D70-4155-9D39-D4758E58E45E}">
      <dgm:prSet/>
      <dgm:spPr/>
      <dgm:t>
        <a:bodyPr/>
        <a:lstStyle/>
        <a:p>
          <a:endParaRPr lang="hr-HR"/>
        </a:p>
      </dgm:t>
    </dgm:pt>
    <dgm:pt modelId="{1FD94A34-095D-43AA-99E3-C9DF699B35EE}" type="sibTrans" cxnId="{15B8303E-6D70-4155-9D39-D4758E58E45E}">
      <dgm:prSet/>
      <dgm:spPr/>
      <dgm:t>
        <a:bodyPr/>
        <a:lstStyle/>
        <a:p>
          <a:endParaRPr lang="hr-HR"/>
        </a:p>
      </dgm:t>
    </dgm:pt>
    <dgm:pt modelId="{C0D4933F-E419-4848-9151-88457B68249A}">
      <dgm:prSet/>
      <dgm:spPr/>
      <dgm:t>
        <a:bodyPr/>
        <a:lstStyle/>
        <a:p>
          <a:pPr rtl="0"/>
          <a:r>
            <a:rPr lang="hr-HR" b="1" dirty="0"/>
            <a:t>godišnje najviše:</a:t>
          </a:r>
        </a:p>
      </dgm:t>
    </dgm:pt>
    <dgm:pt modelId="{903A9826-5F7F-4034-B859-3501C21EDA79}" type="parTrans" cxnId="{E7D48C8D-0130-45AF-B82C-B38754CE783D}">
      <dgm:prSet/>
      <dgm:spPr/>
      <dgm:t>
        <a:bodyPr/>
        <a:lstStyle/>
        <a:p>
          <a:endParaRPr lang="hr-HR"/>
        </a:p>
      </dgm:t>
    </dgm:pt>
    <dgm:pt modelId="{9BCED09F-3902-4281-B61D-3C341063ED80}" type="sibTrans" cxnId="{E7D48C8D-0130-45AF-B82C-B38754CE783D}">
      <dgm:prSet/>
      <dgm:spPr/>
      <dgm:t>
        <a:bodyPr/>
        <a:lstStyle/>
        <a:p>
          <a:endParaRPr lang="hr-HR"/>
        </a:p>
      </dgm:t>
    </dgm:pt>
    <dgm:pt modelId="{4AA37B74-8715-4413-84E3-44EAC9A8402B}">
      <dgm:prSet/>
      <dgm:spPr/>
      <dgm:t>
        <a:bodyPr/>
        <a:lstStyle/>
        <a:p>
          <a:pPr rtl="0"/>
          <a:r>
            <a:rPr lang="hr-HR" b="1" dirty="0"/>
            <a:t>samac- do 500% osnovice</a:t>
          </a:r>
        </a:p>
      </dgm:t>
    </dgm:pt>
    <dgm:pt modelId="{C739BCE5-2116-462B-A7CE-AAC855FC0E10}" type="parTrans" cxnId="{73DD2F29-3C67-45E9-9B5B-7A809C5AF68C}">
      <dgm:prSet/>
      <dgm:spPr/>
      <dgm:t>
        <a:bodyPr/>
        <a:lstStyle/>
        <a:p>
          <a:endParaRPr lang="hr-HR"/>
        </a:p>
      </dgm:t>
    </dgm:pt>
    <dgm:pt modelId="{9BD4767A-308B-4ECD-AE83-A13D63AAA2A1}" type="sibTrans" cxnId="{73DD2F29-3C67-45E9-9B5B-7A809C5AF68C}">
      <dgm:prSet/>
      <dgm:spPr/>
      <dgm:t>
        <a:bodyPr/>
        <a:lstStyle/>
        <a:p>
          <a:endParaRPr lang="hr-HR"/>
        </a:p>
      </dgm:t>
    </dgm:pt>
    <dgm:pt modelId="{679D4751-520A-41B5-B1D5-7AA5F74654AB}">
      <dgm:prSet/>
      <dgm:spPr/>
      <dgm:t>
        <a:bodyPr/>
        <a:lstStyle/>
        <a:p>
          <a:pPr rtl="0"/>
          <a:r>
            <a:rPr lang="hr-HR" b="1" dirty="0"/>
            <a:t>Kućanstvo-do 700% osnovice </a:t>
          </a:r>
        </a:p>
      </dgm:t>
    </dgm:pt>
    <dgm:pt modelId="{37F82BF6-E619-4872-AE11-4E0606533EA1}" type="parTrans" cxnId="{39461F70-F111-4080-ADE2-795A141654FC}">
      <dgm:prSet/>
      <dgm:spPr/>
      <dgm:t>
        <a:bodyPr/>
        <a:lstStyle/>
        <a:p>
          <a:endParaRPr lang="hr-HR"/>
        </a:p>
      </dgm:t>
    </dgm:pt>
    <dgm:pt modelId="{6EEFEB43-340D-415E-8198-41F0120F4133}" type="sibTrans" cxnId="{39461F70-F111-4080-ADE2-795A141654FC}">
      <dgm:prSet/>
      <dgm:spPr/>
      <dgm:t>
        <a:bodyPr/>
        <a:lstStyle/>
        <a:p>
          <a:endParaRPr lang="hr-HR"/>
        </a:p>
      </dgm:t>
    </dgm:pt>
    <dgm:pt modelId="{B6A43E84-EB8B-4774-BB99-DFF78E08F4F4}" type="pres">
      <dgm:prSet presAssocID="{5FCD2862-2790-4367-A579-C4C4B77D0CC3}" presName="Name0" presStyleCnt="0">
        <dgm:presLayoutVars>
          <dgm:dir/>
          <dgm:animLvl val="lvl"/>
          <dgm:resizeHandles val="exact"/>
        </dgm:presLayoutVars>
      </dgm:prSet>
      <dgm:spPr/>
      <dgm:t>
        <a:bodyPr/>
        <a:lstStyle/>
        <a:p>
          <a:endParaRPr lang="hr-HR"/>
        </a:p>
      </dgm:t>
    </dgm:pt>
    <dgm:pt modelId="{38152E75-CA51-4293-A435-C49F546A4B06}" type="pres">
      <dgm:prSet presAssocID="{3F533E7A-C2D6-4DDB-BC73-BDC567C54194}" presName="linNode" presStyleCnt="0"/>
      <dgm:spPr/>
    </dgm:pt>
    <dgm:pt modelId="{E582662E-003C-440C-93EA-8ACB80701170}" type="pres">
      <dgm:prSet presAssocID="{3F533E7A-C2D6-4DDB-BC73-BDC567C54194}" presName="parentText" presStyleLbl="node1" presStyleIdx="0" presStyleCnt="2">
        <dgm:presLayoutVars>
          <dgm:chMax val="1"/>
          <dgm:bulletEnabled val="1"/>
        </dgm:presLayoutVars>
      </dgm:prSet>
      <dgm:spPr/>
      <dgm:t>
        <a:bodyPr/>
        <a:lstStyle/>
        <a:p>
          <a:endParaRPr lang="hr-HR"/>
        </a:p>
      </dgm:t>
    </dgm:pt>
    <dgm:pt modelId="{A581060A-A903-4C60-B888-672541FEB948}" type="pres">
      <dgm:prSet presAssocID="{3F533E7A-C2D6-4DDB-BC73-BDC567C54194}" presName="descendantText" presStyleLbl="alignAccFollowNode1" presStyleIdx="0" presStyleCnt="2">
        <dgm:presLayoutVars>
          <dgm:bulletEnabled val="1"/>
        </dgm:presLayoutVars>
      </dgm:prSet>
      <dgm:spPr/>
      <dgm:t>
        <a:bodyPr/>
        <a:lstStyle/>
        <a:p>
          <a:endParaRPr lang="hr-HR"/>
        </a:p>
      </dgm:t>
    </dgm:pt>
    <dgm:pt modelId="{24EC33A6-C553-4E48-81D8-7ADB7F49C363}" type="pres">
      <dgm:prSet presAssocID="{6AF6FA30-F2BE-4149-93CC-E85DDE405519}" presName="sp" presStyleCnt="0"/>
      <dgm:spPr/>
    </dgm:pt>
    <dgm:pt modelId="{6452F4CA-3820-4216-BCEE-B942A5FF599F}" type="pres">
      <dgm:prSet presAssocID="{4AE7A09F-3E60-4ED4-8DB5-CF47873FBCE4}" presName="linNode" presStyleCnt="0"/>
      <dgm:spPr/>
    </dgm:pt>
    <dgm:pt modelId="{25B41915-AB9C-41B2-B463-9BFBAFF1CDAE}" type="pres">
      <dgm:prSet presAssocID="{4AE7A09F-3E60-4ED4-8DB5-CF47873FBCE4}" presName="parentText" presStyleLbl="node1" presStyleIdx="1" presStyleCnt="2">
        <dgm:presLayoutVars>
          <dgm:chMax val="1"/>
          <dgm:bulletEnabled val="1"/>
        </dgm:presLayoutVars>
      </dgm:prSet>
      <dgm:spPr/>
      <dgm:t>
        <a:bodyPr/>
        <a:lstStyle/>
        <a:p>
          <a:endParaRPr lang="hr-HR"/>
        </a:p>
      </dgm:t>
    </dgm:pt>
    <dgm:pt modelId="{34222ED3-F287-43FE-8BF1-678FE6F83DE2}" type="pres">
      <dgm:prSet presAssocID="{4AE7A09F-3E60-4ED4-8DB5-CF47873FBCE4}" presName="descendantText" presStyleLbl="alignAccFollowNode1" presStyleIdx="1" presStyleCnt="2">
        <dgm:presLayoutVars>
          <dgm:bulletEnabled val="1"/>
        </dgm:presLayoutVars>
      </dgm:prSet>
      <dgm:spPr/>
      <dgm:t>
        <a:bodyPr/>
        <a:lstStyle/>
        <a:p>
          <a:endParaRPr lang="hr-HR"/>
        </a:p>
      </dgm:t>
    </dgm:pt>
  </dgm:ptLst>
  <dgm:cxnLst>
    <dgm:cxn modelId="{39461F70-F111-4080-ADE2-795A141654FC}" srcId="{3F533E7A-C2D6-4DDB-BC73-BDC567C54194}" destId="{679D4751-520A-41B5-B1D5-7AA5F74654AB}" srcOrd="4" destOrd="0" parTransId="{37F82BF6-E619-4872-AE11-4E0606533EA1}" sibTransId="{6EEFEB43-340D-415E-8198-41F0120F4133}"/>
    <dgm:cxn modelId="{33754A33-C596-4EF5-B4C6-C624B25A6B63}" srcId="{3F533E7A-C2D6-4DDB-BC73-BDC567C54194}" destId="{98F88794-7833-4FE6-9E94-268D01F22E02}" srcOrd="0" destOrd="0" parTransId="{687ABE44-2EB7-4630-B50B-511D5F7FF5B1}" sibTransId="{A1C8198A-940E-4445-946C-D798028089AD}"/>
    <dgm:cxn modelId="{40B3884A-D748-4B40-AF28-89030720C9A8}" type="presOf" srcId="{5FCD2862-2790-4367-A579-C4C4B77D0CC3}" destId="{B6A43E84-EB8B-4774-BB99-DFF78E08F4F4}" srcOrd="0" destOrd="0" presId="urn:microsoft.com/office/officeart/2005/8/layout/vList5"/>
    <dgm:cxn modelId="{2BAF4F43-524F-4E82-A65B-6946F1FEA547}" type="presOf" srcId="{3F533E7A-C2D6-4DDB-BC73-BDC567C54194}" destId="{E582662E-003C-440C-93EA-8ACB80701170}" srcOrd="0" destOrd="0" presId="urn:microsoft.com/office/officeart/2005/8/layout/vList5"/>
    <dgm:cxn modelId="{177CAA23-6B12-4C82-9254-F3B91EC2CCF7}" srcId="{5FCD2862-2790-4367-A579-C4C4B77D0CC3}" destId="{3F533E7A-C2D6-4DDB-BC73-BDC567C54194}" srcOrd="0" destOrd="0" parTransId="{3F015ECE-F8EF-4EAF-B897-AE0836F882E4}" sibTransId="{6AF6FA30-F2BE-4149-93CC-E85DDE405519}"/>
    <dgm:cxn modelId="{2B73EF71-9635-4172-AC5A-D29E64CC5A8E}" type="presOf" srcId="{4AA37B74-8715-4413-84E3-44EAC9A8402B}" destId="{A581060A-A903-4C60-B888-672541FEB948}" srcOrd="0" destOrd="3" presId="urn:microsoft.com/office/officeart/2005/8/layout/vList5"/>
    <dgm:cxn modelId="{1E3CECB7-469F-431A-ACFD-284856E76E48}" type="presOf" srcId="{98F88794-7833-4FE6-9E94-268D01F22E02}" destId="{A581060A-A903-4C60-B888-672541FEB948}" srcOrd="0" destOrd="0" presId="urn:microsoft.com/office/officeart/2005/8/layout/vList5"/>
    <dgm:cxn modelId="{0CED120D-F348-4A16-A63B-B3C2E77DFAC0}" srcId="{4AE7A09F-3E60-4ED4-8DB5-CF47873FBCE4}" destId="{3C3A82EF-605A-4BE4-93DC-F9D72F396509}" srcOrd="0" destOrd="0" parTransId="{3DE7128A-2EBB-4D09-9EB7-781D605834E1}" sibTransId="{02C3F7ED-7AD9-4897-821D-21F2B40651B4}"/>
    <dgm:cxn modelId="{B9F1023D-EA68-4836-8B3C-9A22E4930EB5}" type="presOf" srcId="{1A17C586-EF8D-4B56-A793-BCC2D1F9B70E}" destId="{A581060A-A903-4C60-B888-672541FEB948}" srcOrd="0" destOrd="1" presId="urn:microsoft.com/office/officeart/2005/8/layout/vList5"/>
    <dgm:cxn modelId="{7B426F35-A3E8-46CC-B423-D10427B955F5}" type="presOf" srcId="{679D4751-520A-41B5-B1D5-7AA5F74654AB}" destId="{A581060A-A903-4C60-B888-672541FEB948}" srcOrd="0" destOrd="4" presId="urn:microsoft.com/office/officeart/2005/8/layout/vList5"/>
    <dgm:cxn modelId="{15B8303E-6D70-4155-9D39-D4758E58E45E}" srcId="{4AE7A09F-3E60-4ED4-8DB5-CF47873FBCE4}" destId="{63318668-CE3E-41BA-9B6B-61B74DB97A80}" srcOrd="1" destOrd="0" parTransId="{F00DDB6D-EECA-4980-8EC2-1949DF0AE178}" sibTransId="{1FD94A34-095D-43AA-99E3-C9DF699B35EE}"/>
    <dgm:cxn modelId="{E7D48C8D-0130-45AF-B82C-B38754CE783D}" srcId="{3F533E7A-C2D6-4DDB-BC73-BDC567C54194}" destId="{C0D4933F-E419-4848-9151-88457B68249A}" srcOrd="2" destOrd="0" parTransId="{903A9826-5F7F-4034-B859-3501C21EDA79}" sibTransId="{9BCED09F-3902-4281-B61D-3C341063ED80}"/>
    <dgm:cxn modelId="{19FB29AB-BEBB-422D-9FF2-7387E3DEE3E0}" type="presOf" srcId="{3C3A82EF-605A-4BE4-93DC-F9D72F396509}" destId="{34222ED3-F287-43FE-8BF1-678FE6F83DE2}" srcOrd="0" destOrd="0" presId="urn:microsoft.com/office/officeart/2005/8/layout/vList5"/>
    <dgm:cxn modelId="{C744C64B-5B9F-4051-93AE-FCCABFE3100E}" srcId="{3F533E7A-C2D6-4DDB-BC73-BDC567C54194}" destId="{1A17C586-EF8D-4B56-A793-BCC2D1F9B70E}" srcOrd="1" destOrd="0" parTransId="{18CA1F1B-731C-4814-BFC7-264929E40D47}" sibTransId="{ECB7F620-E94A-4782-8BC5-21DBED7BF5C9}"/>
    <dgm:cxn modelId="{9307EFF3-C619-4519-BBD2-A57F5C6A111C}" type="presOf" srcId="{4AE7A09F-3E60-4ED4-8DB5-CF47873FBCE4}" destId="{25B41915-AB9C-41B2-B463-9BFBAFF1CDAE}" srcOrd="0" destOrd="0" presId="urn:microsoft.com/office/officeart/2005/8/layout/vList5"/>
    <dgm:cxn modelId="{29621030-A32D-4F1C-8382-8662D64FA58A}" type="presOf" srcId="{63318668-CE3E-41BA-9B6B-61B74DB97A80}" destId="{34222ED3-F287-43FE-8BF1-678FE6F83DE2}" srcOrd="0" destOrd="1" presId="urn:microsoft.com/office/officeart/2005/8/layout/vList5"/>
    <dgm:cxn modelId="{34974BAC-D81E-430A-BF31-DCE7707723F2}" type="presOf" srcId="{C0D4933F-E419-4848-9151-88457B68249A}" destId="{A581060A-A903-4C60-B888-672541FEB948}" srcOrd="0" destOrd="2" presId="urn:microsoft.com/office/officeart/2005/8/layout/vList5"/>
    <dgm:cxn modelId="{73DD2F29-3C67-45E9-9B5B-7A809C5AF68C}" srcId="{3F533E7A-C2D6-4DDB-BC73-BDC567C54194}" destId="{4AA37B74-8715-4413-84E3-44EAC9A8402B}" srcOrd="3" destOrd="0" parTransId="{C739BCE5-2116-462B-A7CE-AAC855FC0E10}" sibTransId="{9BD4767A-308B-4ECD-AE83-A13D63AAA2A1}"/>
    <dgm:cxn modelId="{756D477C-36A4-44A2-B799-63232690327E}" srcId="{5FCD2862-2790-4367-A579-C4C4B77D0CC3}" destId="{4AE7A09F-3E60-4ED4-8DB5-CF47873FBCE4}" srcOrd="1" destOrd="0" parTransId="{BC924A3D-BF25-4764-A796-2510BB46CB86}" sibTransId="{3EB18FDC-0A4B-46B6-812C-21297AC4F30D}"/>
    <dgm:cxn modelId="{E7322A2E-7DD6-41B0-B217-3F9B85E5185A}" type="presParOf" srcId="{B6A43E84-EB8B-4774-BB99-DFF78E08F4F4}" destId="{38152E75-CA51-4293-A435-C49F546A4B06}" srcOrd="0" destOrd="0" presId="urn:microsoft.com/office/officeart/2005/8/layout/vList5"/>
    <dgm:cxn modelId="{28829E10-0F7A-455C-A68C-DB83F449821F}" type="presParOf" srcId="{38152E75-CA51-4293-A435-C49F546A4B06}" destId="{E582662E-003C-440C-93EA-8ACB80701170}" srcOrd="0" destOrd="0" presId="urn:microsoft.com/office/officeart/2005/8/layout/vList5"/>
    <dgm:cxn modelId="{620FC269-6CA9-4EEA-86AF-68ADDD2AE691}" type="presParOf" srcId="{38152E75-CA51-4293-A435-C49F546A4B06}" destId="{A581060A-A903-4C60-B888-672541FEB948}" srcOrd="1" destOrd="0" presId="urn:microsoft.com/office/officeart/2005/8/layout/vList5"/>
    <dgm:cxn modelId="{1EC2BB59-F4C9-4792-8F94-F4E2E8270F57}" type="presParOf" srcId="{B6A43E84-EB8B-4774-BB99-DFF78E08F4F4}" destId="{24EC33A6-C553-4E48-81D8-7ADB7F49C363}" srcOrd="1" destOrd="0" presId="urn:microsoft.com/office/officeart/2005/8/layout/vList5"/>
    <dgm:cxn modelId="{A6608BA2-D344-4823-BF3A-1AEB54575BC0}" type="presParOf" srcId="{B6A43E84-EB8B-4774-BB99-DFF78E08F4F4}" destId="{6452F4CA-3820-4216-BCEE-B942A5FF599F}" srcOrd="2" destOrd="0" presId="urn:microsoft.com/office/officeart/2005/8/layout/vList5"/>
    <dgm:cxn modelId="{99A14431-5901-4BB5-822F-BDC163B20222}" type="presParOf" srcId="{6452F4CA-3820-4216-BCEE-B942A5FF599F}" destId="{25B41915-AB9C-41B2-B463-9BFBAFF1CDAE}" srcOrd="0" destOrd="0" presId="urn:microsoft.com/office/officeart/2005/8/layout/vList5"/>
    <dgm:cxn modelId="{916F9E1A-EFF7-4C38-ADB4-99116216D892}" type="presParOf" srcId="{6452F4CA-3820-4216-BCEE-B942A5FF599F}" destId="{34222ED3-F287-43FE-8BF1-678FE6F83D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23F6DD-0070-4CBE-8733-D3A86031E4D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hr-HR"/>
        </a:p>
      </dgm:t>
    </dgm:pt>
    <dgm:pt modelId="{D9BB8950-CB8B-47E7-8595-B91B16EEA1E5}">
      <dgm:prSet custT="1"/>
      <dgm:spPr/>
      <dgm:t>
        <a:bodyPr/>
        <a:lstStyle/>
        <a:p>
          <a:pPr algn="just" rtl="0"/>
          <a:r>
            <a:rPr lang="hr-HR" sz="1400" dirty="0"/>
            <a:t>Ako je djetetu s teškoćama u razvoju ili osobi s invaliditetom osigurana usluga smještaja, organiziranog stanovanja, smještaj prema drugim propisima ( osim u slučaju osiguranja smještaja žrtvi obiteljskoj nasilja) ili cjelodnevni boravak na temelju ZOSS</a:t>
          </a:r>
        </a:p>
      </dgm:t>
    </dgm:pt>
    <dgm:pt modelId="{33FC67C5-CE3B-4100-A15D-6A00B71C9AA4}" type="parTrans" cxnId="{B4CE6FA0-5769-430A-8E4D-25C82421004B}">
      <dgm:prSet/>
      <dgm:spPr/>
      <dgm:t>
        <a:bodyPr/>
        <a:lstStyle/>
        <a:p>
          <a:endParaRPr lang="hr-HR"/>
        </a:p>
      </dgm:t>
    </dgm:pt>
    <dgm:pt modelId="{070633C7-47C5-4AE3-900D-0C6E08B711F1}" type="sibTrans" cxnId="{B4CE6FA0-5769-430A-8E4D-25C82421004B}">
      <dgm:prSet/>
      <dgm:spPr/>
      <dgm:t>
        <a:bodyPr/>
        <a:lstStyle/>
        <a:p>
          <a:endParaRPr lang="hr-HR"/>
        </a:p>
      </dgm:t>
    </dgm:pt>
    <dgm:pt modelId="{BA209AD5-4D14-4C4C-8AFE-4AF351283489}">
      <dgm:prSet custT="1"/>
      <dgm:spPr/>
      <dgm:t>
        <a:bodyPr/>
        <a:lstStyle/>
        <a:p>
          <a:pPr algn="just" rtl="0"/>
          <a:r>
            <a:rPr lang="hr-HR" sz="1400" dirty="0"/>
            <a:t>Dok jedan roditelj koristi </a:t>
          </a:r>
          <a:r>
            <a:rPr lang="hr-HR" sz="1400" dirty="0" err="1"/>
            <a:t>rodiljni</a:t>
          </a:r>
          <a:r>
            <a:rPr lang="hr-HR" sz="1400" dirty="0"/>
            <a:t>, roditeljski ili posvojitelji dopust za dijete – drugom roditelju se ne može priznati status roditelja njegovatelja za isto dijete</a:t>
          </a:r>
        </a:p>
        <a:p>
          <a:pPr algn="just" rtl="0"/>
          <a:r>
            <a:rPr lang="hr-HR" sz="1400" dirty="0">
              <a:solidFill>
                <a:srgbClr val="FF0000"/>
              </a:solidFill>
            </a:rPr>
            <a:t>Ako osoba s invaliditetom ima sklopljen ugovor o doživotnom ili dosmrtnom uzdržavanju, osim u slučaju kada je pokrenut postupak za raskid, utvrđenje ništetnosti ili </a:t>
          </a:r>
          <a:r>
            <a:rPr lang="hr-HR" sz="1400" dirty="0" err="1">
              <a:solidFill>
                <a:srgbClr val="FF0000"/>
              </a:solidFill>
            </a:rPr>
            <a:t>poništaj</a:t>
          </a:r>
          <a:r>
            <a:rPr lang="hr-HR" sz="1400" dirty="0">
              <a:solidFill>
                <a:srgbClr val="FF0000"/>
              </a:solidFill>
            </a:rPr>
            <a:t> ugovora</a:t>
          </a:r>
        </a:p>
        <a:p>
          <a:pPr algn="just" rtl="0"/>
          <a:r>
            <a:rPr lang="hr-HR" sz="1400" dirty="0">
              <a:solidFill>
                <a:schemeClr val="tx1"/>
              </a:solidFill>
            </a:rPr>
            <a:t>Ako je roditelju ili drugoj osobi izrečena mjera za zaštitu prava i dobrobiti djeteta prema zakonu kojim se uređuju obiteljski odnosi</a:t>
          </a:r>
        </a:p>
        <a:p>
          <a:pPr algn="just" rtl="0"/>
          <a:r>
            <a:rPr lang="hr-HR" sz="1400" dirty="0">
              <a:solidFill>
                <a:schemeClr val="tx1"/>
              </a:solidFill>
            </a:rPr>
            <a:t>Ako je lišen roditeljske skrbi</a:t>
          </a:r>
        </a:p>
        <a:p>
          <a:pPr algn="just" rtl="0"/>
          <a:r>
            <a:rPr lang="hr-HR" sz="1400" dirty="0">
              <a:solidFill>
                <a:schemeClr val="tx1"/>
              </a:solidFill>
            </a:rPr>
            <a:t>Ako je lišen poslovne sposobnosti</a:t>
          </a:r>
        </a:p>
        <a:p>
          <a:pPr algn="just" rtl="0"/>
          <a:endParaRPr lang="hr-HR" sz="1300" dirty="0">
            <a:solidFill>
              <a:srgbClr val="FF0000"/>
            </a:solidFill>
          </a:endParaRPr>
        </a:p>
      </dgm:t>
    </dgm:pt>
    <dgm:pt modelId="{62B44C0A-8251-4C54-B18C-35B797864801}" type="parTrans" cxnId="{51E3A151-CE62-45FD-BDF0-AB9AD3AE70FC}">
      <dgm:prSet/>
      <dgm:spPr/>
      <dgm:t>
        <a:bodyPr/>
        <a:lstStyle/>
        <a:p>
          <a:endParaRPr lang="hr-HR"/>
        </a:p>
      </dgm:t>
    </dgm:pt>
    <dgm:pt modelId="{464827D0-90C4-482E-B09B-3ECA3AC50363}" type="sibTrans" cxnId="{51E3A151-CE62-45FD-BDF0-AB9AD3AE70FC}">
      <dgm:prSet/>
      <dgm:spPr/>
      <dgm:t>
        <a:bodyPr/>
        <a:lstStyle/>
        <a:p>
          <a:endParaRPr lang="hr-HR"/>
        </a:p>
      </dgm:t>
    </dgm:pt>
    <dgm:pt modelId="{7958E3DC-8106-4328-8129-5189B79566D4}" type="pres">
      <dgm:prSet presAssocID="{4F23F6DD-0070-4CBE-8733-D3A86031E4DF}" presName="vert0" presStyleCnt="0">
        <dgm:presLayoutVars>
          <dgm:dir/>
          <dgm:animOne val="branch"/>
          <dgm:animLvl val="lvl"/>
        </dgm:presLayoutVars>
      </dgm:prSet>
      <dgm:spPr/>
      <dgm:t>
        <a:bodyPr/>
        <a:lstStyle/>
        <a:p>
          <a:endParaRPr lang="hr-HR"/>
        </a:p>
      </dgm:t>
    </dgm:pt>
    <dgm:pt modelId="{504E6828-8EDA-4C43-9975-5AC4DA404892}" type="pres">
      <dgm:prSet presAssocID="{D9BB8950-CB8B-47E7-8595-B91B16EEA1E5}" presName="thickLine" presStyleLbl="alignNode1" presStyleIdx="0" presStyleCnt="2"/>
      <dgm:spPr/>
    </dgm:pt>
    <dgm:pt modelId="{0A1BFCE8-6726-4D55-9443-2FCAB94B73D8}" type="pres">
      <dgm:prSet presAssocID="{D9BB8950-CB8B-47E7-8595-B91B16EEA1E5}" presName="horz1" presStyleCnt="0"/>
      <dgm:spPr/>
    </dgm:pt>
    <dgm:pt modelId="{05A095FB-EBFB-4375-B3F3-CE71E753A120}" type="pres">
      <dgm:prSet presAssocID="{D9BB8950-CB8B-47E7-8595-B91B16EEA1E5}" presName="tx1" presStyleLbl="revTx" presStyleIdx="0" presStyleCnt="2" custScaleY="46677"/>
      <dgm:spPr/>
      <dgm:t>
        <a:bodyPr/>
        <a:lstStyle/>
        <a:p>
          <a:endParaRPr lang="hr-HR"/>
        </a:p>
      </dgm:t>
    </dgm:pt>
    <dgm:pt modelId="{39FD1E07-A769-42B6-8F8E-B20E6B6B2FAB}" type="pres">
      <dgm:prSet presAssocID="{D9BB8950-CB8B-47E7-8595-B91B16EEA1E5}" presName="vert1" presStyleCnt="0"/>
      <dgm:spPr/>
    </dgm:pt>
    <dgm:pt modelId="{8C8C30EE-0ED7-4EEB-B0C4-043C9198B299}" type="pres">
      <dgm:prSet presAssocID="{BA209AD5-4D14-4C4C-8AFE-4AF351283489}" presName="thickLine" presStyleLbl="alignNode1" presStyleIdx="1" presStyleCnt="2"/>
      <dgm:spPr/>
    </dgm:pt>
    <dgm:pt modelId="{1AEB7AA4-1B0B-4320-8477-62AC244968FD}" type="pres">
      <dgm:prSet presAssocID="{BA209AD5-4D14-4C4C-8AFE-4AF351283489}" presName="horz1" presStyleCnt="0"/>
      <dgm:spPr/>
    </dgm:pt>
    <dgm:pt modelId="{A773EEC5-0477-40B8-8A07-1B2B431427F4}" type="pres">
      <dgm:prSet presAssocID="{BA209AD5-4D14-4C4C-8AFE-4AF351283489}" presName="tx1" presStyleLbl="revTx" presStyleIdx="1" presStyleCnt="2"/>
      <dgm:spPr/>
      <dgm:t>
        <a:bodyPr/>
        <a:lstStyle/>
        <a:p>
          <a:endParaRPr lang="hr-HR"/>
        </a:p>
      </dgm:t>
    </dgm:pt>
    <dgm:pt modelId="{71D3F059-0F98-49C8-9934-40655EAA00DD}" type="pres">
      <dgm:prSet presAssocID="{BA209AD5-4D14-4C4C-8AFE-4AF351283489}" presName="vert1" presStyleCnt="0"/>
      <dgm:spPr/>
    </dgm:pt>
  </dgm:ptLst>
  <dgm:cxnLst>
    <dgm:cxn modelId="{B4CE6FA0-5769-430A-8E4D-25C82421004B}" srcId="{4F23F6DD-0070-4CBE-8733-D3A86031E4DF}" destId="{D9BB8950-CB8B-47E7-8595-B91B16EEA1E5}" srcOrd="0" destOrd="0" parTransId="{33FC67C5-CE3B-4100-A15D-6A00B71C9AA4}" sibTransId="{070633C7-47C5-4AE3-900D-0C6E08B711F1}"/>
    <dgm:cxn modelId="{3E774CEC-B1E6-4F3B-B91E-2C9ADBDC6118}" type="presOf" srcId="{4F23F6DD-0070-4CBE-8733-D3A86031E4DF}" destId="{7958E3DC-8106-4328-8129-5189B79566D4}" srcOrd="0" destOrd="0" presId="urn:microsoft.com/office/officeart/2008/layout/LinedList"/>
    <dgm:cxn modelId="{13B513F7-DD89-4CC1-9166-91CBEDA59B5B}" type="presOf" srcId="{BA209AD5-4D14-4C4C-8AFE-4AF351283489}" destId="{A773EEC5-0477-40B8-8A07-1B2B431427F4}" srcOrd="0" destOrd="0" presId="urn:microsoft.com/office/officeart/2008/layout/LinedList"/>
    <dgm:cxn modelId="{51E3A151-CE62-45FD-BDF0-AB9AD3AE70FC}" srcId="{4F23F6DD-0070-4CBE-8733-D3A86031E4DF}" destId="{BA209AD5-4D14-4C4C-8AFE-4AF351283489}" srcOrd="1" destOrd="0" parTransId="{62B44C0A-8251-4C54-B18C-35B797864801}" sibTransId="{464827D0-90C4-482E-B09B-3ECA3AC50363}"/>
    <dgm:cxn modelId="{30B5224C-0810-4198-A28B-410A303AF575}" type="presOf" srcId="{D9BB8950-CB8B-47E7-8595-B91B16EEA1E5}" destId="{05A095FB-EBFB-4375-B3F3-CE71E753A120}" srcOrd="0" destOrd="0" presId="urn:microsoft.com/office/officeart/2008/layout/LinedList"/>
    <dgm:cxn modelId="{020D0988-1BB0-4A3B-9BB8-164B6458A320}" type="presParOf" srcId="{7958E3DC-8106-4328-8129-5189B79566D4}" destId="{504E6828-8EDA-4C43-9975-5AC4DA404892}" srcOrd="0" destOrd="0" presId="urn:microsoft.com/office/officeart/2008/layout/LinedList"/>
    <dgm:cxn modelId="{9E85BF3B-2CD0-4441-B15B-A17DE538702C}" type="presParOf" srcId="{7958E3DC-8106-4328-8129-5189B79566D4}" destId="{0A1BFCE8-6726-4D55-9443-2FCAB94B73D8}" srcOrd="1" destOrd="0" presId="urn:microsoft.com/office/officeart/2008/layout/LinedList"/>
    <dgm:cxn modelId="{9CE3F0F8-73A5-4080-9BFE-1214D425AAAF}" type="presParOf" srcId="{0A1BFCE8-6726-4D55-9443-2FCAB94B73D8}" destId="{05A095FB-EBFB-4375-B3F3-CE71E753A120}" srcOrd="0" destOrd="0" presId="urn:microsoft.com/office/officeart/2008/layout/LinedList"/>
    <dgm:cxn modelId="{05D3F71E-17B5-421E-9E77-5BB1E4216C72}" type="presParOf" srcId="{0A1BFCE8-6726-4D55-9443-2FCAB94B73D8}" destId="{39FD1E07-A769-42B6-8F8E-B20E6B6B2FAB}" srcOrd="1" destOrd="0" presId="urn:microsoft.com/office/officeart/2008/layout/LinedList"/>
    <dgm:cxn modelId="{583F390E-5D70-4029-917D-45F718A17681}" type="presParOf" srcId="{7958E3DC-8106-4328-8129-5189B79566D4}" destId="{8C8C30EE-0ED7-4EEB-B0C4-043C9198B299}" srcOrd="2" destOrd="0" presId="urn:microsoft.com/office/officeart/2008/layout/LinedList"/>
    <dgm:cxn modelId="{69FCAD6F-2015-4C88-B6BB-0CE5D64E36A9}" type="presParOf" srcId="{7958E3DC-8106-4328-8129-5189B79566D4}" destId="{1AEB7AA4-1B0B-4320-8477-62AC244968FD}" srcOrd="3" destOrd="0" presId="urn:microsoft.com/office/officeart/2008/layout/LinedList"/>
    <dgm:cxn modelId="{12A5E580-750D-43F2-BD60-62AACC2C1145}" type="presParOf" srcId="{1AEB7AA4-1B0B-4320-8477-62AC244968FD}" destId="{A773EEC5-0477-40B8-8A07-1B2B431427F4}" srcOrd="0" destOrd="0" presId="urn:microsoft.com/office/officeart/2008/layout/LinedList"/>
    <dgm:cxn modelId="{315EA590-D098-4716-B4B3-672449329F7A}" type="presParOf" srcId="{1AEB7AA4-1B0B-4320-8477-62AC244968FD}" destId="{71D3F059-0F98-49C8-9934-40655EAA00D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0C7E38-4D99-413A-92E5-7764DDE1A4DF}"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hr-HR"/>
        </a:p>
      </dgm:t>
    </dgm:pt>
    <dgm:pt modelId="{609246F8-79E7-42B6-8D17-13616A53A51A}">
      <dgm:prSet custT="1"/>
      <dgm:spPr/>
      <dgm:t>
        <a:bodyPr/>
        <a:lstStyle/>
        <a:p>
          <a:pPr rtl="0"/>
          <a:r>
            <a:rPr lang="hr-HR" sz="2800" b="1" dirty="0"/>
            <a:t>SOCIJALNE USLUGE</a:t>
          </a:r>
        </a:p>
      </dgm:t>
    </dgm:pt>
    <dgm:pt modelId="{C38287DB-3B76-4E69-A4AD-5DB293D35C12}" type="parTrans" cxnId="{3EEE671B-1B6F-4EE8-8FE8-ADD360D167AD}">
      <dgm:prSet/>
      <dgm:spPr/>
      <dgm:t>
        <a:bodyPr/>
        <a:lstStyle/>
        <a:p>
          <a:endParaRPr lang="hr-HR"/>
        </a:p>
      </dgm:t>
    </dgm:pt>
    <dgm:pt modelId="{D94C81CE-2FA3-445F-9921-53256E643419}" type="sibTrans" cxnId="{3EEE671B-1B6F-4EE8-8FE8-ADD360D167AD}">
      <dgm:prSet/>
      <dgm:spPr/>
      <dgm:t>
        <a:bodyPr/>
        <a:lstStyle/>
        <a:p>
          <a:endParaRPr lang="hr-HR"/>
        </a:p>
      </dgm:t>
    </dgm:pt>
    <dgm:pt modelId="{AAB1E089-C6D2-4AAB-B167-D60BE21B7457}">
      <dgm:prSet/>
      <dgm:spPr/>
      <dgm:t>
        <a:bodyPr/>
        <a:lstStyle/>
        <a:p>
          <a:pPr rtl="0"/>
          <a:r>
            <a:rPr lang="hr-HR" dirty="0">
              <a:solidFill>
                <a:srgbClr val="006699"/>
              </a:solidFill>
            </a:rPr>
            <a:t>Prva socijalna usluga (informiranje, prepoznavanje i početna procjena potreba)</a:t>
          </a:r>
        </a:p>
      </dgm:t>
    </dgm:pt>
    <dgm:pt modelId="{51129D79-3896-4A97-9504-EB66BC63AC0D}" type="parTrans" cxnId="{2973FB27-3562-41DB-9D08-BAF486D48CF0}">
      <dgm:prSet/>
      <dgm:spPr/>
      <dgm:t>
        <a:bodyPr/>
        <a:lstStyle/>
        <a:p>
          <a:endParaRPr lang="hr-HR"/>
        </a:p>
      </dgm:t>
    </dgm:pt>
    <dgm:pt modelId="{6D6FCAB7-67C3-44C9-AE3F-3539AE4909B4}" type="sibTrans" cxnId="{2973FB27-3562-41DB-9D08-BAF486D48CF0}">
      <dgm:prSet/>
      <dgm:spPr/>
      <dgm:t>
        <a:bodyPr/>
        <a:lstStyle/>
        <a:p>
          <a:endParaRPr lang="hr-HR"/>
        </a:p>
      </dgm:t>
    </dgm:pt>
    <dgm:pt modelId="{FCB04589-9E3F-4CAF-8BBF-14C0283D6F16}">
      <dgm:prSet/>
      <dgm:spPr/>
      <dgm:t>
        <a:bodyPr/>
        <a:lstStyle/>
        <a:p>
          <a:pPr rtl="0"/>
          <a:r>
            <a:rPr lang="hr-HR" dirty="0">
              <a:solidFill>
                <a:srgbClr val="006699"/>
              </a:solidFill>
            </a:rPr>
            <a:t>Savjetovanje</a:t>
          </a:r>
        </a:p>
      </dgm:t>
    </dgm:pt>
    <dgm:pt modelId="{512B33B5-CA1E-4E28-AF9F-A151EC1A48DA}" type="parTrans" cxnId="{01ABB6BB-5A9B-46DB-86A6-51C4CC223735}">
      <dgm:prSet/>
      <dgm:spPr/>
      <dgm:t>
        <a:bodyPr/>
        <a:lstStyle/>
        <a:p>
          <a:endParaRPr lang="hr-HR"/>
        </a:p>
      </dgm:t>
    </dgm:pt>
    <dgm:pt modelId="{A2ACA32B-31B1-459F-88BF-3958B8F16EAF}" type="sibTrans" cxnId="{01ABB6BB-5A9B-46DB-86A6-51C4CC223735}">
      <dgm:prSet/>
      <dgm:spPr/>
      <dgm:t>
        <a:bodyPr/>
        <a:lstStyle/>
        <a:p>
          <a:endParaRPr lang="hr-HR"/>
        </a:p>
      </dgm:t>
    </dgm:pt>
    <dgm:pt modelId="{93F0FF20-8FAF-4BA6-A30E-C042625C2227}">
      <dgm:prSet/>
      <dgm:spPr/>
      <dgm:t>
        <a:bodyPr/>
        <a:lstStyle/>
        <a:p>
          <a:pPr rtl="0"/>
          <a:r>
            <a:rPr lang="hr-HR" dirty="0">
              <a:solidFill>
                <a:srgbClr val="006699"/>
              </a:solidFill>
            </a:rPr>
            <a:t>Psihosocijalno savjetovanje</a:t>
          </a:r>
        </a:p>
      </dgm:t>
    </dgm:pt>
    <dgm:pt modelId="{0B805AB3-2D3E-45BD-8ABE-AF1FFD6A85A6}" type="parTrans" cxnId="{6DB6B879-4CD5-49A2-AA57-39FDD75C35E3}">
      <dgm:prSet/>
      <dgm:spPr/>
      <dgm:t>
        <a:bodyPr/>
        <a:lstStyle/>
        <a:p>
          <a:endParaRPr lang="hr-HR"/>
        </a:p>
      </dgm:t>
    </dgm:pt>
    <dgm:pt modelId="{CF62388B-DA09-43D3-9573-F96D34EC92D8}" type="sibTrans" cxnId="{6DB6B879-4CD5-49A2-AA57-39FDD75C35E3}">
      <dgm:prSet/>
      <dgm:spPr/>
      <dgm:t>
        <a:bodyPr/>
        <a:lstStyle/>
        <a:p>
          <a:endParaRPr lang="hr-HR"/>
        </a:p>
      </dgm:t>
    </dgm:pt>
    <dgm:pt modelId="{D81F44AD-8B8A-4D03-B705-50206C4DDC30}">
      <dgm:prSet/>
      <dgm:spPr/>
      <dgm:t>
        <a:bodyPr/>
        <a:lstStyle/>
        <a:p>
          <a:pPr rtl="0"/>
          <a:r>
            <a:rPr lang="hr-HR" dirty="0">
              <a:solidFill>
                <a:srgbClr val="006699"/>
              </a:solidFill>
            </a:rPr>
            <a:t>Pomoć pri uključivanju u programe odgoja i redovitog obrazovanja </a:t>
          </a:r>
        </a:p>
      </dgm:t>
    </dgm:pt>
    <dgm:pt modelId="{C63C2D48-6604-44A4-8582-A382E7704CFF}" type="parTrans" cxnId="{80924EE8-FD61-427E-9EE1-0AE40BCDE59D}">
      <dgm:prSet/>
      <dgm:spPr/>
      <dgm:t>
        <a:bodyPr/>
        <a:lstStyle/>
        <a:p>
          <a:endParaRPr lang="hr-HR"/>
        </a:p>
      </dgm:t>
    </dgm:pt>
    <dgm:pt modelId="{82DBE454-9FA2-4FDA-ADB2-74123839E2A0}" type="sibTrans" cxnId="{80924EE8-FD61-427E-9EE1-0AE40BCDE59D}">
      <dgm:prSet/>
      <dgm:spPr/>
      <dgm:t>
        <a:bodyPr/>
        <a:lstStyle/>
        <a:p>
          <a:endParaRPr lang="hr-HR"/>
        </a:p>
      </dgm:t>
    </dgm:pt>
    <dgm:pt modelId="{F3FBCE7D-6CCC-42B5-8832-8A7E9062F984}">
      <dgm:prSet/>
      <dgm:spPr/>
      <dgm:t>
        <a:bodyPr/>
        <a:lstStyle/>
        <a:p>
          <a:pPr rtl="0"/>
          <a:r>
            <a:rPr lang="hr-HR" dirty="0">
              <a:solidFill>
                <a:srgbClr val="FF0000"/>
              </a:solidFill>
            </a:rPr>
            <a:t>Boravak</a:t>
          </a:r>
        </a:p>
      </dgm:t>
    </dgm:pt>
    <dgm:pt modelId="{0AA883F8-CBBA-4061-9289-B7F2B4403D41}" type="parTrans" cxnId="{8C5862CE-754D-480F-BA2B-973E5D693C17}">
      <dgm:prSet/>
      <dgm:spPr/>
      <dgm:t>
        <a:bodyPr/>
        <a:lstStyle/>
        <a:p>
          <a:endParaRPr lang="hr-HR"/>
        </a:p>
      </dgm:t>
    </dgm:pt>
    <dgm:pt modelId="{835754A3-49DF-4865-BFE8-B1915989CF81}" type="sibTrans" cxnId="{8C5862CE-754D-480F-BA2B-973E5D693C17}">
      <dgm:prSet/>
      <dgm:spPr/>
      <dgm:t>
        <a:bodyPr/>
        <a:lstStyle/>
        <a:p>
          <a:endParaRPr lang="hr-HR"/>
        </a:p>
      </dgm:t>
    </dgm:pt>
    <dgm:pt modelId="{1501AA57-3203-4106-AD91-720D7FA51E9A}">
      <dgm:prSet/>
      <dgm:spPr/>
      <dgm:t>
        <a:bodyPr/>
        <a:lstStyle/>
        <a:p>
          <a:pPr rtl="0"/>
          <a:r>
            <a:rPr lang="hr-HR" dirty="0">
              <a:solidFill>
                <a:srgbClr val="006699"/>
              </a:solidFill>
            </a:rPr>
            <a:t>Organizirano stanovanje</a:t>
          </a:r>
        </a:p>
      </dgm:t>
    </dgm:pt>
    <dgm:pt modelId="{C5887142-F089-4963-A227-3F431EF70372}" type="parTrans" cxnId="{2ABD30BA-3783-42ED-930F-15ABB011EAE9}">
      <dgm:prSet/>
      <dgm:spPr/>
      <dgm:t>
        <a:bodyPr/>
        <a:lstStyle/>
        <a:p>
          <a:endParaRPr lang="hr-HR"/>
        </a:p>
      </dgm:t>
    </dgm:pt>
    <dgm:pt modelId="{492E8FA2-CF09-42A4-822F-DE24A3EE426B}" type="sibTrans" cxnId="{2ABD30BA-3783-42ED-930F-15ABB011EAE9}">
      <dgm:prSet/>
      <dgm:spPr/>
      <dgm:t>
        <a:bodyPr/>
        <a:lstStyle/>
        <a:p>
          <a:endParaRPr lang="hr-HR"/>
        </a:p>
      </dgm:t>
    </dgm:pt>
    <dgm:pt modelId="{7354DFEB-AECF-43A8-9D03-692198E08301}">
      <dgm:prSet/>
      <dgm:spPr/>
      <dgm:t>
        <a:bodyPr/>
        <a:lstStyle/>
        <a:p>
          <a:pPr rtl="0"/>
          <a:r>
            <a:rPr lang="hr-HR" dirty="0">
              <a:solidFill>
                <a:srgbClr val="006699"/>
              </a:solidFill>
            </a:rPr>
            <a:t>Socijalno mentorstvo</a:t>
          </a:r>
        </a:p>
      </dgm:t>
    </dgm:pt>
    <dgm:pt modelId="{C16FEB18-3876-4641-8DD7-0FEE971920D2}" type="parTrans" cxnId="{FB760153-1EE9-4F68-953F-98C486758925}">
      <dgm:prSet/>
      <dgm:spPr/>
      <dgm:t>
        <a:bodyPr/>
        <a:lstStyle/>
        <a:p>
          <a:endParaRPr lang="hr-HR"/>
        </a:p>
      </dgm:t>
    </dgm:pt>
    <dgm:pt modelId="{434EF574-64C1-4BB5-894E-95A4245344EA}" type="sibTrans" cxnId="{FB760153-1EE9-4F68-953F-98C486758925}">
      <dgm:prSet/>
      <dgm:spPr/>
      <dgm:t>
        <a:bodyPr/>
        <a:lstStyle/>
        <a:p>
          <a:endParaRPr lang="hr-HR"/>
        </a:p>
      </dgm:t>
    </dgm:pt>
    <dgm:pt modelId="{80238DA6-EE2E-4431-8610-BB8ACEF58E9F}">
      <dgm:prSet/>
      <dgm:spPr/>
      <dgm:t>
        <a:bodyPr/>
        <a:lstStyle/>
        <a:p>
          <a:pPr rtl="0"/>
          <a:r>
            <a:rPr lang="hr-HR" dirty="0">
              <a:solidFill>
                <a:srgbClr val="006699"/>
              </a:solidFill>
            </a:rPr>
            <a:t>Usluga sveobuhvatne procjene i planiranja</a:t>
          </a:r>
        </a:p>
      </dgm:t>
    </dgm:pt>
    <dgm:pt modelId="{798E3585-1C94-4D44-B6F4-356B2465096A}" type="parTrans" cxnId="{E3B8846B-AEDD-4125-9285-233846D7C7F3}">
      <dgm:prSet/>
      <dgm:spPr/>
      <dgm:t>
        <a:bodyPr/>
        <a:lstStyle/>
        <a:p>
          <a:endParaRPr lang="hr-HR"/>
        </a:p>
      </dgm:t>
    </dgm:pt>
    <dgm:pt modelId="{04CDB697-9B2D-45B8-8678-9B6060C60A6E}" type="sibTrans" cxnId="{E3B8846B-AEDD-4125-9285-233846D7C7F3}">
      <dgm:prSet/>
      <dgm:spPr/>
      <dgm:t>
        <a:bodyPr/>
        <a:lstStyle/>
        <a:p>
          <a:endParaRPr lang="hr-HR"/>
        </a:p>
      </dgm:t>
    </dgm:pt>
    <dgm:pt modelId="{631F6557-462A-4713-939F-3E91363F4C74}">
      <dgm:prSet/>
      <dgm:spPr/>
      <dgm:t>
        <a:bodyPr/>
        <a:lstStyle/>
        <a:p>
          <a:pPr rtl="0"/>
          <a:r>
            <a:rPr lang="hr-HR" dirty="0">
              <a:solidFill>
                <a:srgbClr val="006699"/>
              </a:solidFill>
            </a:rPr>
            <a:t>Stručna procjena</a:t>
          </a:r>
        </a:p>
      </dgm:t>
    </dgm:pt>
    <dgm:pt modelId="{857B2316-943F-4C34-9114-9B7EE6AA4D82}" type="parTrans" cxnId="{A47B3393-C6FB-4896-AE86-65C140CB3784}">
      <dgm:prSet/>
      <dgm:spPr/>
      <dgm:t>
        <a:bodyPr/>
        <a:lstStyle/>
        <a:p>
          <a:endParaRPr lang="hr-HR"/>
        </a:p>
      </dgm:t>
    </dgm:pt>
    <dgm:pt modelId="{0AFF2104-8665-4FC1-9866-3607709BF723}" type="sibTrans" cxnId="{A47B3393-C6FB-4896-AE86-65C140CB3784}">
      <dgm:prSet/>
      <dgm:spPr/>
      <dgm:t>
        <a:bodyPr/>
        <a:lstStyle/>
        <a:p>
          <a:endParaRPr lang="hr-HR"/>
        </a:p>
      </dgm:t>
    </dgm:pt>
    <dgm:pt modelId="{DBE235EA-8EB0-40DF-A1B2-9EE41CC2A0B4}">
      <dgm:prSet/>
      <dgm:spPr/>
      <dgm:t>
        <a:bodyPr/>
        <a:lstStyle/>
        <a:p>
          <a:pPr rtl="0"/>
          <a:r>
            <a:rPr lang="hr-HR" dirty="0">
              <a:solidFill>
                <a:srgbClr val="006699"/>
              </a:solidFill>
            </a:rPr>
            <a:t>Obiteljska medijacija</a:t>
          </a:r>
        </a:p>
      </dgm:t>
    </dgm:pt>
    <dgm:pt modelId="{A455BF8C-C22A-415C-A2BC-83EF99807DB6}" type="parTrans" cxnId="{5D4EDC19-81B7-4121-9982-2C4D98729F1E}">
      <dgm:prSet/>
      <dgm:spPr/>
      <dgm:t>
        <a:bodyPr/>
        <a:lstStyle/>
        <a:p>
          <a:endParaRPr lang="hr-HR"/>
        </a:p>
      </dgm:t>
    </dgm:pt>
    <dgm:pt modelId="{335A7655-7BAC-4BF5-B81A-7E0307C48D59}" type="sibTrans" cxnId="{5D4EDC19-81B7-4121-9982-2C4D98729F1E}">
      <dgm:prSet/>
      <dgm:spPr/>
      <dgm:t>
        <a:bodyPr/>
        <a:lstStyle/>
        <a:p>
          <a:endParaRPr lang="hr-HR"/>
        </a:p>
      </dgm:t>
    </dgm:pt>
    <dgm:pt modelId="{B1E81D85-8D0D-4D20-992F-9B96808FABFE}">
      <dgm:prSet/>
      <dgm:spPr/>
      <dgm:t>
        <a:bodyPr/>
        <a:lstStyle/>
        <a:p>
          <a:pPr rtl="0"/>
          <a:r>
            <a:rPr lang="hr-HR" dirty="0">
              <a:solidFill>
                <a:srgbClr val="006699"/>
              </a:solidFill>
            </a:rPr>
            <a:t>Psihosocijalni tretman radi prevencije nasilničkog ponašanja</a:t>
          </a:r>
        </a:p>
      </dgm:t>
    </dgm:pt>
    <dgm:pt modelId="{8E003586-5D9D-47C3-B372-BC71CD90DE80}" type="parTrans" cxnId="{93412437-A2A1-438D-82B9-63078188EF1D}">
      <dgm:prSet/>
      <dgm:spPr/>
      <dgm:t>
        <a:bodyPr/>
        <a:lstStyle/>
        <a:p>
          <a:endParaRPr lang="hr-HR"/>
        </a:p>
      </dgm:t>
    </dgm:pt>
    <dgm:pt modelId="{82B07031-AD67-457B-B6B0-3078135603AA}" type="sibTrans" cxnId="{93412437-A2A1-438D-82B9-63078188EF1D}">
      <dgm:prSet/>
      <dgm:spPr/>
      <dgm:t>
        <a:bodyPr/>
        <a:lstStyle/>
        <a:p>
          <a:endParaRPr lang="hr-HR"/>
        </a:p>
      </dgm:t>
    </dgm:pt>
    <dgm:pt modelId="{56CDEFBF-CD48-4E4C-BB18-8D3B6EBFC232}">
      <dgm:prSet/>
      <dgm:spPr/>
      <dgm:t>
        <a:bodyPr/>
        <a:lstStyle/>
        <a:p>
          <a:pPr rtl="0"/>
          <a:r>
            <a:rPr lang="hr-HR" dirty="0">
              <a:solidFill>
                <a:srgbClr val="006699"/>
              </a:solidFill>
            </a:rPr>
            <a:t>Psihosocijalna podrška</a:t>
          </a:r>
        </a:p>
      </dgm:t>
    </dgm:pt>
    <dgm:pt modelId="{A3C56B2A-3CF9-4B17-A9C4-AF65906CD718}" type="parTrans" cxnId="{C79697F1-23BA-4B09-B5E6-A9E59ED5C884}">
      <dgm:prSet/>
      <dgm:spPr/>
      <dgm:t>
        <a:bodyPr/>
        <a:lstStyle/>
        <a:p>
          <a:endParaRPr lang="hr-HR"/>
        </a:p>
      </dgm:t>
    </dgm:pt>
    <dgm:pt modelId="{05DD3AF3-CE95-4345-8C26-18F800BAA50A}" type="sibTrans" cxnId="{C79697F1-23BA-4B09-B5E6-A9E59ED5C884}">
      <dgm:prSet/>
      <dgm:spPr/>
      <dgm:t>
        <a:bodyPr/>
        <a:lstStyle/>
        <a:p>
          <a:endParaRPr lang="hr-HR"/>
        </a:p>
      </dgm:t>
    </dgm:pt>
    <dgm:pt modelId="{989EB3BB-9553-427D-9942-86E468A9E9CA}">
      <dgm:prSet/>
      <dgm:spPr/>
      <dgm:t>
        <a:bodyPr/>
        <a:lstStyle/>
        <a:p>
          <a:r>
            <a:rPr lang="hr-HR" dirty="0">
              <a:solidFill>
                <a:srgbClr val="006699"/>
              </a:solidFill>
            </a:rPr>
            <a:t>Rana razvojna podrška</a:t>
          </a:r>
        </a:p>
      </dgm:t>
    </dgm:pt>
    <dgm:pt modelId="{020EE48E-B81B-4613-8176-1013305C2FFA}" type="parTrans" cxnId="{E47E46BE-E0BC-44EF-AA04-59751D1812F4}">
      <dgm:prSet/>
      <dgm:spPr/>
      <dgm:t>
        <a:bodyPr/>
        <a:lstStyle/>
        <a:p>
          <a:endParaRPr lang="hr-HR"/>
        </a:p>
      </dgm:t>
    </dgm:pt>
    <dgm:pt modelId="{41F479E0-DCC5-433D-B613-EE676F9B1FED}" type="sibTrans" cxnId="{E47E46BE-E0BC-44EF-AA04-59751D1812F4}">
      <dgm:prSet/>
      <dgm:spPr/>
      <dgm:t>
        <a:bodyPr/>
        <a:lstStyle/>
        <a:p>
          <a:endParaRPr lang="hr-HR"/>
        </a:p>
      </dgm:t>
    </dgm:pt>
    <dgm:pt modelId="{F8AB5F2F-8AD7-4697-8537-D52867000775}">
      <dgm:prSet/>
      <dgm:spPr/>
      <dgm:t>
        <a:bodyPr/>
        <a:lstStyle/>
        <a:p>
          <a:pPr rtl="0"/>
          <a:r>
            <a:rPr lang="hr-HR" dirty="0">
              <a:solidFill>
                <a:srgbClr val="FF0000"/>
              </a:solidFill>
            </a:rPr>
            <a:t>Pomoć u kući</a:t>
          </a:r>
        </a:p>
      </dgm:t>
    </dgm:pt>
    <dgm:pt modelId="{625EC8B6-6CA9-4638-8C57-EC58D7A7B7CD}" type="parTrans" cxnId="{4FD6ECF3-4D14-4DA2-A163-4877B0352431}">
      <dgm:prSet/>
      <dgm:spPr/>
      <dgm:t>
        <a:bodyPr/>
        <a:lstStyle/>
        <a:p>
          <a:endParaRPr lang="hr-HR"/>
        </a:p>
      </dgm:t>
    </dgm:pt>
    <dgm:pt modelId="{74CBF649-C181-4D1F-BE2A-D979A16B475E}" type="sibTrans" cxnId="{4FD6ECF3-4D14-4DA2-A163-4877B0352431}">
      <dgm:prSet/>
      <dgm:spPr/>
      <dgm:t>
        <a:bodyPr/>
        <a:lstStyle/>
        <a:p>
          <a:endParaRPr lang="hr-HR"/>
        </a:p>
      </dgm:t>
    </dgm:pt>
    <dgm:pt modelId="{1043A232-F51B-4236-A2F1-DBE2F413059C}">
      <dgm:prSet/>
      <dgm:spPr/>
      <dgm:t>
        <a:bodyPr/>
        <a:lstStyle/>
        <a:p>
          <a:pPr rtl="0"/>
          <a:r>
            <a:rPr lang="hr-HR" dirty="0">
              <a:solidFill>
                <a:srgbClr val="FF0000"/>
              </a:solidFill>
            </a:rPr>
            <a:t>Smještaj</a:t>
          </a:r>
        </a:p>
      </dgm:t>
    </dgm:pt>
    <dgm:pt modelId="{D755763C-255B-4BEE-B985-DB7CCCBFADE9}" type="parTrans" cxnId="{86DDCF7E-26CA-4CC3-85B9-B5A278B1B683}">
      <dgm:prSet/>
      <dgm:spPr/>
      <dgm:t>
        <a:bodyPr/>
        <a:lstStyle/>
        <a:p>
          <a:endParaRPr lang="hr-HR"/>
        </a:p>
      </dgm:t>
    </dgm:pt>
    <dgm:pt modelId="{AC756E53-50EF-4C01-AEE4-2AC1FFC25B63}" type="sibTrans" cxnId="{86DDCF7E-26CA-4CC3-85B9-B5A278B1B683}">
      <dgm:prSet/>
      <dgm:spPr/>
      <dgm:t>
        <a:bodyPr/>
        <a:lstStyle/>
        <a:p>
          <a:endParaRPr lang="hr-HR"/>
        </a:p>
      </dgm:t>
    </dgm:pt>
    <dgm:pt modelId="{1DF765A5-476E-4DA9-9111-A59CAB224375}">
      <dgm:prSet/>
      <dgm:spPr/>
      <dgm:t>
        <a:bodyPr/>
        <a:lstStyle/>
        <a:p>
          <a:pPr rtl="0"/>
          <a:r>
            <a:rPr lang="hr-HR" dirty="0">
              <a:solidFill>
                <a:srgbClr val="FF0000"/>
              </a:solidFill>
            </a:rPr>
            <a:t>Osobna asistencija</a:t>
          </a:r>
        </a:p>
      </dgm:t>
    </dgm:pt>
    <dgm:pt modelId="{17D0493F-A386-4AD0-B9BF-097D20B448CA}" type="parTrans" cxnId="{32205698-1477-436F-9A60-9C2A4E3119AA}">
      <dgm:prSet/>
      <dgm:spPr/>
    </dgm:pt>
    <dgm:pt modelId="{B2E00D0B-2A19-4B8A-B093-A847ED52659B}" type="sibTrans" cxnId="{32205698-1477-436F-9A60-9C2A4E3119AA}">
      <dgm:prSet/>
      <dgm:spPr/>
    </dgm:pt>
    <dgm:pt modelId="{9AAA905F-2F6C-4C36-803E-FBC3B841A26A}" type="pres">
      <dgm:prSet presAssocID="{DE0C7E38-4D99-413A-92E5-7764DDE1A4DF}" presName="linear" presStyleCnt="0">
        <dgm:presLayoutVars>
          <dgm:dir/>
          <dgm:animLvl val="lvl"/>
          <dgm:resizeHandles val="exact"/>
        </dgm:presLayoutVars>
      </dgm:prSet>
      <dgm:spPr/>
      <dgm:t>
        <a:bodyPr/>
        <a:lstStyle/>
        <a:p>
          <a:endParaRPr lang="hr-HR"/>
        </a:p>
      </dgm:t>
    </dgm:pt>
    <dgm:pt modelId="{95D65BB6-1217-4BEF-8493-7F053888D9EB}" type="pres">
      <dgm:prSet presAssocID="{609246F8-79E7-42B6-8D17-13616A53A51A}" presName="parentLin" presStyleCnt="0"/>
      <dgm:spPr/>
    </dgm:pt>
    <dgm:pt modelId="{3C527605-71E1-4F1B-B531-F0BA1ADAEEEF}" type="pres">
      <dgm:prSet presAssocID="{609246F8-79E7-42B6-8D17-13616A53A51A}" presName="parentLeftMargin" presStyleLbl="node1" presStyleIdx="0" presStyleCnt="1"/>
      <dgm:spPr/>
      <dgm:t>
        <a:bodyPr/>
        <a:lstStyle/>
        <a:p>
          <a:endParaRPr lang="hr-HR"/>
        </a:p>
      </dgm:t>
    </dgm:pt>
    <dgm:pt modelId="{B2EB945A-10D7-4431-83B0-C9C703937D5F}" type="pres">
      <dgm:prSet presAssocID="{609246F8-79E7-42B6-8D17-13616A53A51A}" presName="parentText" presStyleLbl="node1" presStyleIdx="0" presStyleCnt="1">
        <dgm:presLayoutVars>
          <dgm:chMax val="0"/>
          <dgm:bulletEnabled val="1"/>
        </dgm:presLayoutVars>
      </dgm:prSet>
      <dgm:spPr/>
      <dgm:t>
        <a:bodyPr/>
        <a:lstStyle/>
        <a:p>
          <a:endParaRPr lang="hr-HR"/>
        </a:p>
      </dgm:t>
    </dgm:pt>
    <dgm:pt modelId="{FA71A591-A590-42A6-B77E-7E46711B080E}" type="pres">
      <dgm:prSet presAssocID="{609246F8-79E7-42B6-8D17-13616A53A51A}" presName="negativeSpace" presStyleCnt="0"/>
      <dgm:spPr/>
    </dgm:pt>
    <dgm:pt modelId="{3503DCCE-1DD3-42CA-A860-1B61134A3CCA}" type="pres">
      <dgm:prSet presAssocID="{609246F8-79E7-42B6-8D17-13616A53A51A}" presName="childText" presStyleLbl="conFgAcc1" presStyleIdx="0" presStyleCnt="1" custLinFactNeighborX="838" custLinFactNeighborY="20105">
        <dgm:presLayoutVars>
          <dgm:bulletEnabled val="1"/>
        </dgm:presLayoutVars>
      </dgm:prSet>
      <dgm:spPr/>
      <dgm:t>
        <a:bodyPr/>
        <a:lstStyle/>
        <a:p>
          <a:endParaRPr lang="hr-HR"/>
        </a:p>
      </dgm:t>
    </dgm:pt>
  </dgm:ptLst>
  <dgm:cxnLst>
    <dgm:cxn modelId="{4E78CE81-D9FD-40A5-80ED-2C768212EDAE}" type="presOf" srcId="{631F6557-462A-4713-939F-3E91363F4C74}" destId="{3503DCCE-1DD3-42CA-A860-1B61134A3CCA}" srcOrd="0" destOrd="3" presId="urn:microsoft.com/office/officeart/2005/8/layout/list1"/>
    <dgm:cxn modelId="{5E2DC69B-C00D-4C81-98E2-FB05E8ECFA02}" type="presOf" srcId="{AAB1E089-C6D2-4AAB-B167-D60BE21B7457}" destId="{3503DCCE-1DD3-42CA-A860-1B61134A3CCA}" srcOrd="0" destOrd="0" presId="urn:microsoft.com/office/officeart/2005/8/layout/list1"/>
    <dgm:cxn modelId="{FB760153-1EE9-4F68-953F-98C486758925}" srcId="{609246F8-79E7-42B6-8D17-13616A53A51A}" destId="{7354DFEB-AECF-43A8-9D03-692198E08301}" srcOrd="5" destOrd="0" parTransId="{C16FEB18-3876-4641-8DD7-0FEE971920D2}" sibTransId="{434EF574-64C1-4BB5-894E-95A4245344EA}"/>
    <dgm:cxn modelId="{137743CD-C0D9-435E-9A16-74E1E5E95FA8}" type="presOf" srcId="{1043A232-F51B-4236-A2F1-DBE2F413059C}" destId="{3503DCCE-1DD3-42CA-A860-1B61134A3CCA}" srcOrd="0" destOrd="14" presId="urn:microsoft.com/office/officeart/2005/8/layout/list1"/>
    <dgm:cxn modelId="{32205698-1477-436F-9A60-9C2A4E3119AA}" srcId="{609246F8-79E7-42B6-8D17-13616A53A51A}" destId="{1DF765A5-476E-4DA9-9111-A59CAB224375}" srcOrd="15" destOrd="0" parTransId="{17D0493F-A386-4AD0-B9BF-097D20B448CA}" sibTransId="{B2E00D0B-2A19-4B8A-B093-A847ED52659B}"/>
    <dgm:cxn modelId="{E3B8846B-AEDD-4125-9285-233846D7C7F3}" srcId="{609246F8-79E7-42B6-8D17-13616A53A51A}" destId="{80238DA6-EE2E-4431-8610-BB8ACEF58E9F}" srcOrd="1" destOrd="0" parTransId="{798E3585-1C94-4D44-B6F4-356B2465096A}" sibTransId="{04CDB697-9B2D-45B8-8678-9B6060C60A6E}"/>
    <dgm:cxn modelId="{977AABFF-D87E-44A2-B47F-C297085C7F08}" type="presOf" srcId="{DBE235EA-8EB0-40DF-A1B2-9EE41CC2A0B4}" destId="{3503DCCE-1DD3-42CA-A860-1B61134A3CCA}" srcOrd="0" destOrd="6" presId="urn:microsoft.com/office/officeart/2005/8/layout/list1"/>
    <dgm:cxn modelId="{8A9F48EC-999B-4177-AD67-3CDA0BADD140}" type="presOf" srcId="{1501AA57-3203-4106-AD91-720D7FA51E9A}" destId="{3503DCCE-1DD3-42CA-A860-1B61134A3CCA}" srcOrd="0" destOrd="13" presId="urn:microsoft.com/office/officeart/2005/8/layout/list1"/>
    <dgm:cxn modelId="{93412437-A2A1-438D-82B9-63078188EF1D}" srcId="{609246F8-79E7-42B6-8D17-13616A53A51A}" destId="{B1E81D85-8D0D-4D20-992F-9B96808FABFE}" srcOrd="7" destOrd="0" parTransId="{8E003586-5D9D-47C3-B372-BC71CD90DE80}" sibTransId="{82B07031-AD67-457B-B6B0-3078135603AA}"/>
    <dgm:cxn modelId="{2973FB27-3562-41DB-9D08-BAF486D48CF0}" srcId="{609246F8-79E7-42B6-8D17-13616A53A51A}" destId="{AAB1E089-C6D2-4AAB-B167-D60BE21B7457}" srcOrd="0" destOrd="0" parTransId="{51129D79-3896-4A97-9504-EB66BC63AC0D}" sibTransId="{6D6FCAB7-67C3-44C9-AE3F-3539AE4909B4}"/>
    <dgm:cxn modelId="{5D4EDC19-81B7-4121-9982-2C4D98729F1E}" srcId="{609246F8-79E7-42B6-8D17-13616A53A51A}" destId="{DBE235EA-8EB0-40DF-A1B2-9EE41CC2A0B4}" srcOrd="6" destOrd="0" parTransId="{A455BF8C-C22A-415C-A2BC-83EF99807DB6}" sibTransId="{335A7655-7BAC-4BF5-B81A-7E0307C48D59}"/>
    <dgm:cxn modelId="{7C65C6B6-A327-4BF7-8B36-12BA273FF393}" type="presOf" srcId="{609246F8-79E7-42B6-8D17-13616A53A51A}" destId="{3C527605-71E1-4F1B-B531-F0BA1ADAEEEF}" srcOrd="0" destOrd="0" presId="urn:microsoft.com/office/officeart/2005/8/layout/list1"/>
    <dgm:cxn modelId="{8C5862CE-754D-480F-BA2B-973E5D693C17}" srcId="{609246F8-79E7-42B6-8D17-13616A53A51A}" destId="{F3FBCE7D-6CCC-42B5-8832-8A7E9062F984}" srcOrd="12" destOrd="0" parTransId="{0AA883F8-CBBA-4061-9289-B7F2B4403D41}" sibTransId="{835754A3-49DF-4865-BFE8-B1915989CF81}"/>
    <dgm:cxn modelId="{924FFEAE-E25C-48EB-81F5-2CD4E8E39E40}" type="presOf" srcId="{DE0C7E38-4D99-413A-92E5-7764DDE1A4DF}" destId="{9AAA905F-2F6C-4C36-803E-FBC3B841A26A}" srcOrd="0" destOrd="0" presId="urn:microsoft.com/office/officeart/2005/8/layout/list1"/>
    <dgm:cxn modelId="{3EEE671B-1B6F-4EE8-8FE8-ADD360D167AD}" srcId="{DE0C7E38-4D99-413A-92E5-7764DDE1A4DF}" destId="{609246F8-79E7-42B6-8D17-13616A53A51A}" srcOrd="0" destOrd="0" parTransId="{C38287DB-3B76-4E69-A4AD-5DB293D35C12}" sibTransId="{D94C81CE-2FA3-445F-9921-53256E643419}"/>
    <dgm:cxn modelId="{25AED630-12E0-4CCE-B970-B9204333D5A0}" type="presOf" srcId="{80238DA6-EE2E-4431-8610-BB8ACEF58E9F}" destId="{3503DCCE-1DD3-42CA-A860-1B61134A3CCA}" srcOrd="0" destOrd="1" presId="urn:microsoft.com/office/officeart/2005/8/layout/list1"/>
    <dgm:cxn modelId="{E47E46BE-E0BC-44EF-AA04-59751D1812F4}" srcId="{609246F8-79E7-42B6-8D17-13616A53A51A}" destId="{989EB3BB-9553-427D-9942-86E468A9E9CA}" srcOrd="9" destOrd="0" parTransId="{020EE48E-B81B-4613-8176-1013305C2FFA}" sibTransId="{41F479E0-DCC5-433D-B613-EE676F9B1FED}"/>
    <dgm:cxn modelId="{C79697F1-23BA-4B09-B5E6-A9E59ED5C884}" srcId="{609246F8-79E7-42B6-8D17-13616A53A51A}" destId="{56CDEFBF-CD48-4E4C-BB18-8D3B6EBFC232}" srcOrd="8" destOrd="0" parTransId="{A3C56B2A-3CF9-4B17-A9C4-AF65906CD718}" sibTransId="{05DD3AF3-CE95-4345-8C26-18F800BAA50A}"/>
    <dgm:cxn modelId="{80924EE8-FD61-427E-9EE1-0AE40BCDE59D}" srcId="{609246F8-79E7-42B6-8D17-13616A53A51A}" destId="{D81F44AD-8B8A-4D03-B705-50206C4DDC30}" srcOrd="10" destOrd="0" parTransId="{C63C2D48-6604-44A4-8582-A382E7704CFF}" sibTransId="{82DBE454-9FA2-4FDA-ADB2-74123839E2A0}"/>
    <dgm:cxn modelId="{01ABB6BB-5A9B-46DB-86A6-51C4CC223735}" srcId="{609246F8-79E7-42B6-8D17-13616A53A51A}" destId="{FCB04589-9E3F-4CAF-8BBF-14C0283D6F16}" srcOrd="2" destOrd="0" parTransId="{512B33B5-CA1E-4E28-AF9F-A151EC1A48DA}" sibTransId="{A2ACA32B-31B1-459F-88BF-3958B8F16EAF}"/>
    <dgm:cxn modelId="{9A1155C7-8EB1-4216-B5C2-68BFD5700F09}" type="presOf" srcId="{7354DFEB-AECF-43A8-9D03-692198E08301}" destId="{3503DCCE-1DD3-42CA-A860-1B61134A3CCA}" srcOrd="0" destOrd="5" presId="urn:microsoft.com/office/officeart/2005/8/layout/list1"/>
    <dgm:cxn modelId="{1F45BE7C-1184-41FD-8E08-AFA638719D37}" type="presOf" srcId="{F8AB5F2F-8AD7-4697-8537-D52867000775}" destId="{3503DCCE-1DD3-42CA-A860-1B61134A3CCA}" srcOrd="0" destOrd="11" presId="urn:microsoft.com/office/officeart/2005/8/layout/list1"/>
    <dgm:cxn modelId="{E67E129C-2518-4FB2-A712-48CAC9011D04}" type="presOf" srcId="{609246F8-79E7-42B6-8D17-13616A53A51A}" destId="{B2EB945A-10D7-4431-83B0-C9C703937D5F}" srcOrd="1" destOrd="0" presId="urn:microsoft.com/office/officeart/2005/8/layout/list1"/>
    <dgm:cxn modelId="{18AAFD07-34F2-442B-BDA7-03A50B355B0D}" type="presOf" srcId="{F3FBCE7D-6CCC-42B5-8832-8A7E9062F984}" destId="{3503DCCE-1DD3-42CA-A860-1B61134A3CCA}" srcOrd="0" destOrd="12" presId="urn:microsoft.com/office/officeart/2005/8/layout/list1"/>
    <dgm:cxn modelId="{4F62FE88-43B1-468F-BC4A-5C93FF15A6C6}" type="presOf" srcId="{989EB3BB-9553-427D-9942-86E468A9E9CA}" destId="{3503DCCE-1DD3-42CA-A860-1B61134A3CCA}" srcOrd="0" destOrd="9" presId="urn:microsoft.com/office/officeart/2005/8/layout/list1"/>
    <dgm:cxn modelId="{6460E531-1CE7-4FEA-9AD2-26467B49CCE3}" type="presOf" srcId="{56CDEFBF-CD48-4E4C-BB18-8D3B6EBFC232}" destId="{3503DCCE-1DD3-42CA-A860-1B61134A3CCA}" srcOrd="0" destOrd="8" presId="urn:microsoft.com/office/officeart/2005/8/layout/list1"/>
    <dgm:cxn modelId="{2ABD30BA-3783-42ED-930F-15ABB011EAE9}" srcId="{609246F8-79E7-42B6-8D17-13616A53A51A}" destId="{1501AA57-3203-4106-AD91-720D7FA51E9A}" srcOrd="13" destOrd="0" parTransId="{C5887142-F089-4963-A227-3F431EF70372}" sibTransId="{492E8FA2-CF09-42A4-822F-DE24A3EE426B}"/>
    <dgm:cxn modelId="{80FB32C8-C7CD-492D-B01C-69BF0CFC5812}" type="presOf" srcId="{93F0FF20-8FAF-4BA6-A30E-C042625C2227}" destId="{3503DCCE-1DD3-42CA-A860-1B61134A3CCA}" srcOrd="0" destOrd="4" presId="urn:microsoft.com/office/officeart/2005/8/layout/list1"/>
    <dgm:cxn modelId="{4FD6ECF3-4D14-4DA2-A163-4877B0352431}" srcId="{609246F8-79E7-42B6-8D17-13616A53A51A}" destId="{F8AB5F2F-8AD7-4697-8537-D52867000775}" srcOrd="11" destOrd="0" parTransId="{625EC8B6-6CA9-4638-8C57-EC58D7A7B7CD}" sibTransId="{74CBF649-C181-4D1F-BE2A-D979A16B475E}"/>
    <dgm:cxn modelId="{6DB6B879-4CD5-49A2-AA57-39FDD75C35E3}" srcId="{609246F8-79E7-42B6-8D17-13616A53A51A}" destId="{93F0FF20-8FAF-4BA6-A30E-C042625C2227}" srcOrd="4" destOrd="0" parTransId="{0B805AB3-2D3E-45BD-8ABE-AF1FFD6A85A6}" sibTransId="{CF62388B-DA09-43D3-9573-F96D34EC92D8}"/>
    <dgm:cxn modelId="{71B80E40-A7CF-4B8A-911E-6C3FE9D9764A}" type="presOf" srcId="{FCB04589-9E3F-4CAF-8BBF-14C0283D6F16}" destId="{3503DCCE-1DD3-42CA-A860-1B61134A3CCA}" srcOrd="0" destOrd="2" presId="urn:microsoft.com/office/officeart/2005/8/layout/list1"/>
    <dgm:cxn modelId="{86DDCF7E-26CA-4CC3-85B9-B5A278B1B683}" srcId="{609246F8-79E7-42B6-8D17-13616A53A51A}" destId="{1043A232-F51B-4236-A2F1-DBE2F413059C}" srcOrd="14" destOrd="0" parTransId="{D755763C-255B-4BEE-B985-DB7CCCBFADE9}" sibTransId="{AC756E53-50EF-4C01-AEE4-2AC1FFC25B63}"/>
    <dgm:cxn modelId="{87985047-5E94-4ECC-81CE-4086EFC807B7}" type="presOf" srcId="{D81F44AD-8B8A-4D03-B705-50206C4DDC30}" destId="{3503DCCE-1DD3-42CA-A860-1B61134A3CCA}" srcOrd="0" destOrd="10" presId="urn:microsoft.com/office/officeart/2005/8/layout/list1"/>
    <dgm:cxn modelId="{40E579DF-9442-48C3-A235-0B399A5B371D}" type="presOf" srcId="{B1E81D85-8D0D-4D20-992F-9B96808FABFE}" destId="{3503DCCE-1DD3-42CA-A860-1B61134A3CCA}" srcOrd="0" destOrd="7" presId="urn:microsoft.com/office/officeart/2005/8/layout/list1"/>
    <dgm:cxn modelId="{A47B3393-C6FB-4896-AE86-65C140CB3784}" srcId="{609246F8-79E7-42B6-8D17-13616A53A51A}" destId="{631F6557-462A-4713-939F-3E91363F4C74}" srcOrd="3" destOrd="0" parTransId="{857B2316-943F-4C34-9114-9B7EE6AA4D82}" sibTransId="{0AFF2104-8665-4FC1-9866-3607709BF723}"/>
    <dgm:cxn modelId="{91A820CF-715C-447D-A825-2477AD4E35FB}" type="presOf" srcId="{1DF765A5-476E-4DA9-9111-A59CAB224375}" destId="{3503DCCE-1DD3-42CA-A860-1B61134A3CCA}" srcOrd="0" destOrd="15" presId="urn:microsoft.com/office/officeart/2005/8/layout/list1"/>
    <dgm:cxn modelId="{ED2AA6B1-FD40-41D0-9C6B-E280D3683B94}" type="presParOf" srcId="{9AAA905F-2F6C-4C36-803E-FBC3B841A26A}" destId="{95D65BB6-1217-4BEF-8493-7F053888D9EB}" srcOrd="0" destOrd="0" presId="urn:microsoft.com/office/officeart/2005/8/layout/list1"/>
    <dgm:cxn modelId="{4F7A1EA5-1BD2-4FC7-9A8A-1F362A020BC4}" type="presParOf" srcId="{95D65BB6-1217-4BEF-8493-7F053888D9EB}" destId="{3C527605-71E1-4F1B-B531-F0BA1ADAEEEF}" srcOrd="0" destOrd="0" presId="urn:microsoft.com/office/officeart/2005/8/layout/list1"/>
    <dgm:cxn modelId="{1FC52DD1-81FE-41C0-A039-EED49F8BBFAF}" type="presParOf" srcId="{95D65BB6-1217-4BEF-8493-7F053888D9EB}" destId="{B2EB945A-10D7-4431-83B0-C9C703937D5F}" srcOrd="1" destOrd="0" presId="urn:microsoft.com/office/officeart/2005/8/layout/list1"/>
    <dgm:cxn modelId="{E1428C57-C282-4FFF-9355-6987846E7AEC}" type="presParOf" srcId="{9AAA905F-2F6C-4C36-803E-FBC3B841A26A}" destId="{FA71A591-A590-42A6-B77E-7E46711B080E}" srcOrd="1" destOrd="0" presId="urn:microsoft.com/office/officeart/2005/8/layout/list1"/>
    <dgm:cxn modelId="{BEE46F54-8409-4E8E-81A1-88ADF45E7B5E}" type="presParOf" srcId="{9AAA905F-2F6C-4C36-803E-FBC3B841A26A}" destId="{3503DCCE-1DD3-42CA-A860-1B61134A3CC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B4AD20-71D2-49F2-A5F6-715094F7A740}" type="doc">
      <dgm:prSet loTypeId="urn:microsoft.com/office/officeart/2005/8/layout/hList6" loCatId="list" qsTypeId="urn:microsoft.com/office/officeart/2005/8/quickstyle/3d1" qsCatId="3D" csTypeId="urn:microsoft.com/office/officeart/2005/8/colors/accent1_2" csCatId="accent1" phldr="1"/>
      <dgm:spPr/>
      <dgm:t>
        <a:bodyPr/>
        <a:lstStyle/>
        <a:p>
          <a:endParaRPr lang="hr-HR"/>
        </a:p>
      </dgm:t>
    </dgm:pt>
    <dgm:pt modelId="{47F0FA64-D4BC-4BEB-8A6B-46CF4837E447}">
      <dgm:prSet/>
      <dgm:spPr/>
      <dgm:t>
        <a:bodyPr/>
        <a:lstStyle/>
        <a:p>
          <a:pPr rtl="0"/>
          <a:r>
            <a:rPr lang="hr-HR" b="1" dirty="0"/>
            <a:t>Cjelodnevni boravak</a:t>
          </a:r>
        </a:p>
      </dgm:t>
    </dgm:pt>
    <dgm:pt modelId="{5EAF8982-255A-462D-8774-2B4A56C2D7BD}" type="parTrans" cxnId="{98EDF58E-94A7-4BE6-B8B9-9DCCF4FC14CE}">
      <dgm:prSet/>
      <dgm:spPr/>
      <dgm:t>
        <a:bodyPr/>
        <a:lstStyle/>
        <a:p>
          <a:endParaRPr lang="hr-HR" b="1"/>
        </a:p>
      </dgm:t>
    </dgm:pt>
    <dgm:pt modelId="{4210D976-F59F-49E2-8760-CCA666BE5D9D}" type="sibTrans" cxnId="{98EDF58E-94A7-4BE6-B8B9-9DCCF4FC14CE}">
      <dgm:prSet/>
      <dgm:spPr/>
      <dgm:t>
        <a:bodyPr/>
        <a:lstStyle/>
        <a:p>
          <a:endParaRPr lang="hr-HR" b="1"/>
        </a:p>
      </dgm:t>
    </dgm:pt>
    <dgm:pt modelId="{449790F5-7578-499D-8914-C61899A9FEF6}">
      <dgm:prSet/>
      <dgm:spPr/>
      <dgm:t>
        <a:bodyPr/>
        <a:lstStyle/>
        <a:p>
          <a:pPr rtl="0"/>
          <a:r>
            <a:rPr lang="hr-HR" b="1" dirty="0"/>
            <a:t>Poludnevni boravak</a:t>
          </a:r>
        </a:p>
      </dgm:t>
    </dgm:pt>
    <dgm:pt modelId="{BC6E690E-02F7-42AF-A7FF-B4E21073A50A}" type="parTrans" cxnId="{5178190E-6120-4E4E-AE37-ED58F56EC3F8}">
      <dgm:prSet/>
      <dgm:spPr/>
      <dgm:t>
        <a:bodyPr/>
        <a:lstStyle/>
        <a:p>
          <a:endParaRPr lang="hr-HR" b="1"/>
        </a:p>
      </dgm:t>
    </dgm:pt>
    <dgm:pt modelId="{4459C5AB-EE69-4268-BD8A-D4F352241DEC}" type="sibTrans" cxnId="{5178190E-6120-4E4E-AE37-ED58F56EC3F8}">
      <dgm:prSet/>
      <dgm:spPr/>
      <dgm:t>
        <a:bodyPr/>
        <a:lstStyle/>
        <a:p>
          <a:endParaRPr lang="hr-HR" b="1"/>
        </a:p>
      </dgm:t>
    </dgm:pt>
    <dgm:pt modelId="{650DCB48-4A1C-4362-9183-FB61BC01480A}">
      <dgm:prSet/>
      <dgm:spPr/>
      <dgm:t>
        <a:bodyPr/>
        <a:lstStyle/>
        <a:p>
          <a:pPr rtl="0"/>
          <a:r>
            <a:rPr lang="hr-HR" b="1" dirty="0"/>
            <a:t>6-10 sati dnevno</a:t>
          </a:r>
        </a:p>
      </dgm:t>
    </dgm:pt>
    <dgm:pt modelId="{B7EA6592-4FE7-4434-AAED-ADCBCD296CA3}" type="parTrans" cxnId="{5BFEDB3B-CD55-4A3D-A9F1-23C8F360A343}">
      <dgm:prSet/>
      <dgm:spPr/>
      <dgm:t>
        <a:bodyPr/>
        <a:lstStyle/>
        <a:p>
          <a:endParaRPr lang="hr-HR"/>
        </a:p>
      </dgm:t>
    </dgm:pt>
    <dgm:pt modelId="{2A92A76C-B023-4582-9391-C3410FF3A329}" type="sibTrans" cxnId="{5BFEDB3B-CD55-4A3D-A9F1-23C8F360A343}">
      <dgm:prSet/>
      <dgm:spPr/>
      <dgm:t>
        <a:bodyPr/>
        <a:lstStyle/>
        <a:p>
          <a:endParaRPr lang="hr-HR"/>
        </a:p>
      </dgm:t>
    </dgm:pt>
    <dgm:pt modelId="{17678071-B102-4AA5-9CBD-FB56BBD9392E}">
      <dgm:prSet/>
      <dgm:spPr/>
      <dgm:t>
        <a:bodyPr/>
        <a:lstStyle/>
        <a:p>
          <a:pPr rtl="0"/>
          <a:r>
            <a:rPr lang="hr-HR" b="1" dirty="0"/>
            <a:t>4-6 sati dnevno</a:t>
          </a:r>
        </a:p>
      </dgm:t>
    </dgm:pt>
    <dgm:pt modelId="{2051EFD0-65B0-4053-A14A-7DE911A30851}" type="parTrans" cxnId="{946D0D86-A50D-4EE2-9680-304C345CD98F}">
      <dgm:prSet/>
      <dgm:spPr/>
      <dgm:t>
        <a:bodyPr/>
        <a:lstStyle/>
        <a:p>
          <a:endParaRPr lang="hr-HR"/>
        </a:p>
      </dgm:t>
    </dgm:pt>
    <dgm:pt modelId="{42071F6F-DD4C-4956-A661-3CD92138FC18}" type="sibTrans" cxnId="{946D0D86-A50D-4EE2-9680-304C345CD98F}">
      <dgm:prSet/>
      <dgm:spPr/>
      <dgm:t>
        <a:bodyPr/>
        <a:lstStyle/>
        <a:p>
          <a:endParaRPr lang="hr-HR"/>
        </a:p>
      </dgm:t>
    </dgm:pt>
    <dgm:pt modelId="{5B09FE97-3727-4F3C-BFD6-D45C088DC942}" type="pres">
      <dgm:prSet presAssocID="{EBB4AD20-71D2-49F2-A5F6-715094F7A740}" presName="Name0" presStyleCnt="0">
        <dgm:presLayoutVars>
          <dgm:dir/>
          <dgm:resizeHandles val="exact"/>
        </dgm:presLayoutVars>
      </dgm:prSet>
      <dgm:spPr/>
      <dgm:t>
        <a:bodyPr/>
        <a:lstStyle/>
        <a:p>
          <a:endParaRPr lang="hr-HR"/>
        </a:p>
      </dgm:t>
    </dgm:pt>
    <dgm:pt modelId="{A3A87652-0EE4-4C44-BAF3-03DA1A2B4235}" type="pres">
      <dgm:prSet presAssocID="{47F0FA64-D4BC-4BEB-8A6B-46CF4837E447}" presName="node" presStyleLbl="node1" presStyleIdx="0" presStyleCnt="2" custLinFactNeighborX="23791" custLinFactNeighborY="-1275">
        <dgm:presLayoutVars>
          <dgm:bulletEnabled val="1"/>
        </dgm:presLayoutVars>
      </dgm:prSet>
      <dgm:spPr/>
      <dgm:t>
        <a:bodyPr/>
        <a:lstStyle/>
        <a:p>
          <a:endParaRPr lang="hr-HR"/>
        </a:p>
      </dgm:t>
    </dgm:pt>
    <dgm:pt modelId="{2ABD0BD8-E31B-4BDC-8066-4F83732F5161}" type="pres">
      <dgm:prSet presAssocID="{4210D976-F59F-49E2-8760-CCA666BE5D9D}" presName="sibTrans" presStyleCnt="0"/>
      <dgm:spPr/>
    </dgm:pt>
    <dgm:pt modelId="{61D62752-F8AD-4E55-A7FC-2F5D427F39AD}" type="pres">
      <dgm:prSet presAssocID="{449790F5-7578-499D-8914-C61899A9FEF6}" presName="node" presStyleLbl="node1" presStyleIdx="1" presStyleCnt="2" custLinFactNeighborX="14429" custLinFactNeighborY="-11111">
        <dgm:presLayoutVars>
          <dgm:bulletEnabled val="1"/>
        </dgm:presLayoutVars>
      </dgm:prSet>
      <dgm:spPr/>
      <dgm:t>
        <a:bodyPr/>
        <a:lstStyle/>
        <a:p>
          <a:endParaRPr lang="hr-HR"/>
        </a:p>
      </dgm:t>
    </dgm:pt>
  </dgm:ptLst>
  <dgm:cxnLst>
    <dgm:cxn modelId="{5BFEDB3B-CD55-4A3D-A9F1-23C8F360A343}" srcId="{47F0FA64-D4BC-4BEB-8A6B-46CF4837E447}" destId="{650DCB48-4A1C-4362-9183-FB61BC01480A}" srcOrd="0" destOrd="0" parTransId="{B7EA6592-4FE7-4434-AAED-ADCBCD296CA3}" sibTransId="{2A92A76C-B023-4582-9391-C3410FF3A329}"/>
    <dgm:cxn modelId="{DA992EE4-FB98-4AD3-8FA4-6C6911F55F47}" type="presOf" srcId="{47F0FA64-D4BC-4BEB-8A6B-46CF4837E447}" destId="{A3A87652-0EE4-4C44-BAF3-03DA1A2B4235}" srcOrd="0" destOrd="0" presId="urn:microsoft.com/office/officeart/2005/8/layout/hList6"/>
    <dgm:cxn modelId="{946D0D86-A50D-4EE2-9680-304C345CD98F}" srcId="{449790F5-7578-499D-8914-C61899A9FEF6}" destId="{17678071-B102-4AA5-9CBD-FB56BBD9392E}" srcOrd="0" destOrd="0" parTransId="{2051EFD0-65B0-4053-A14A-7DE911A30851}" sibTransId="{42071F6F-DD4C-4956-A661-3CD92138FC18}"/>
    <dgm:cxn modelId="{5178190E-6120-4E4E-AE37-ED58F56EC3F8}" srcId="{EBB4AD20-71D2-49F2-A5F6-715094F7A740}" destId="{449790F5-7578-499D-8914-C61899A9FEF6}" srcOrd="1" destOrd="0" parTransId="{BC6E690E-02F7-42AF-A7FF-B4E21073A50A}" sibTransId="{4459C5AB-EE69-4268-BD8A-D4F352241DEC}"/>
    <dgm:cxn modelId="{C6C1FED6-25CE-441B-BBFF-B55A1C231A7B}" type="presOf" srcId="{449790F5-7578-499D-8914-C61899A9FEF6}" destId="{61D62752-F8AD-4E55-A7FC-2F5D427F39AD}" srcOrd="0" destOrd="0" presId="urn:microsoft.com/office/officeart/2005/8/layout/hList6"/>
    <dgm:cxn modelId="{2CEED8B8-DABE-4ABA-B42C-F5B02F4740F1}" type="presOf" srcId="{EBB4AD20-71D2-49F2-A5F6-715094F7A740}" destId="{5B09FE97-3727-4F3C-BFD6-D45C088DC942}" srcOrd="0" destOrd="0" presId="urn:microsoft.com/office/officeart/2005/8/layout/hList6"/>
    <dgm:cxn modelId="{3B769EBE-2BB9-46BA-8248-7E54917FFB5E}" type="presOf" srcId="{17678071-B102-4AA5-9CBD-FB56BBD9392E}" destId="{61D62752-F8AD-4E55-A7FC-2F5D427F39AD}" srcOrd="0" destOrd="1" presId="urn:microsoft.com/office/officeart/2005/8/layout/hList6"/>
    <dgm:cxn modelId="{98EDF58E-94A7-4BE6-B8B9-9DCCF4FC14CE}" srcId="{EBB4AD20-71D2-49F2-A5F6-715094F7A740}" destId="{47F0FA64-D4BC-4BEB-8A6B-46CF4837E447}" srcOrd="0" destOrd="0" parTransId="{5EAF8982-255A-462D-8774-2B4A56C2D7BD}" sibTransId="{4210D976-F59F-49E2-8760-CCA666BE5D9D}"/>
    <dgm:cxn modelId="{A0C15A88-9230-4A80-9048-1A794BB71F8F}" type="presOf" srcId="{650DCB48-4A1C-4362-9183-FB61BC01480A}" destId="{A3A87652-0EE4-4C44-BAF3-03DA1A2B4235}" srcOrd="0" destOrd="1" presId="urn:microsoft.com/office/officeart/2005/8/layout/hList6"/>
    <dgm:cxn modelId="{FC42F3FB-F0D9-440C-A795-54A375087597}" type="presParOf" srcId="{5B09FE97-3727-4F3C-BFD6-D45C088DC942}" destId="{A3A87652-0EE4-4C44-BAF3-03DA1A2B4235}" srcOrd="0" destOrd="0" presId="urn:microsoft.com/office/officeart/2005/8/layout/hList6"/>
    <dgm:cxn modelId="{27B9E9D3-54D7-4591-B9CF-06465C52F12B}" type="presParOf" srcId="{5B09FE97-3727-4F3C-BFD6-D45C088DC942}" destId="{2ABD0BD8-E31B-4BDC-8066-4F83732F5161}" srcOrd="1" destOrd="0" presId="urn:microsoft.com/office/officeart/2005/8/layout/hList6"/>
    <dgm:cxn modelId="{59C516A9-98A3-45E1-8ABC-339CE7449E95}" type="presParOf" srcId="{5B09FE97-3727-4F3C-BFD6-D45C088DC942}" destId="{61D62752-F8AD-4E55-A7FC-2F5D427F39AD}"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B0999F-41CD-4CAC-8C24-AD3F1F399C51}" type="doc">
      <dgm:prSet loTypeId="urn:microsoft.com/office/officeart/2005/8/layout/venn1" loCatId="relationship" qsTypeId="urn:microsoft.com/office/officeart/2005/8/quickstyle/3d2" qsCatId="3D" csTypeId="urn:microsoft.com/office/officeart/2005/8/colors/accent1_2" csCatId="accent1" phldr="1"/>
      <dgm:spPr/>
      <dgm:t>
        <a:bodyPr/>
        <a:lstStyle/>
        <a:p>
          <a:endParaRPr lang="hr-HR"/>
        </a:p>
      </dgm:t>
    </dgm:pt>
    <dgm:pt modelId="{4D54966D-B4C3-4118-9315-716C6CED7048}">
      <dgm:prSet custT="1"/>
      <dgm:spPr/>
      <dgm:t>
        <a:bodyPr/>
        <a:lstStyle/>
        <a:p>
          <a:pPr rtl="0"/>
          <a:r>
            <a:rPr lang="hr-HR" sz="1200" i="1" dirty="0"/>
            <a:t>Usluga kojom se korisniku osigurava intenzivna skrb i zadovoljavanje  osnovnih životnih potreba kada to nije moguće osigurati u obitelji i pružanjem drugih socijalnih usluga  </a:t>
          </a:r>
        </a:p>
        <a:p>
          <a:pPr rtl="0"/>
          <a:r>
            <a:rPr lang="hr-HR" sz="1200" i="1" dirty="0"/>
            <a:t>OBUHVAĆA:</a:t>
          </a:r>
        </a:p>
      </dgm:t>
    </dgm:pt>
    <dgm:pt modelId="{5C8FEB9C-39AB-4AE1-9DE4-04F01EEF79E4}" type="parTrans" cxnId="{2FEC917A-4A0B-4D95-B9AD-6D011D64A52A}">
      <dgm:prSet/>
      <dgm:spPr/>
      <dgm:t>
        <a:bodyPr/>
        <a:lstStyle/>
        <a:p>
          <a:endParaRPr lang="hr-HR"/>
        </a:p>
      </dgm:t>
    </dgm:pt>
    <dgm:pt modelId="{6493BFB6-34FD-4046-A8A3-E8DAD165C525}" type="sibTrans" cxnId="{2FEC917A-4A0B-4D95-B9AD-6D011D64A52A}">
      <dgm:prSet/>
      <dgm:spPr/>
      <dgm:t>
        <a:bodyPr/>
        <a:lstStyle/>
        <a:p>
          <a:endParaRPr lang="hr-HR"/>
        </a:p>
      </dgm:t>
    </dgm:pt>
    <dgm:pt modelId="{6D1B6CD2-90AB-4EA5-A016-045E097F733C}">
      <dgm:prSet custT="1"/>
      <dgm:spPr/>
      <dgm:t>
        <a:bodyPr/>
        <a:lstStyle/>
        <a:p>
          <a:pPr rtl="0"/>
          <a:r>
            <a:rPr lang="hr-HR" sz="1200" dirty="0"/>
            <a:t>Stanovanje</a:t>
          </a:r>
        </a:p>
      </dgm:t>
    </dgm:pt>
    <dgm:pt modelId="{A9E8B2D7-6827-475D-9D73-181D577DC06A}" type="parTrans" cxnId="{09515B2D-FB0C-4C18-BC8E-7874A99218E0}">
      <dgm:prSet/>
      <dgm:spPr/>
      <dgm:t>
        <a:bodyPr/>
        <a:lstStyle/>
        <a:p>
          <a:endParaRPr lang="hr-HR"/>
        </a:p>
      </dgm:t>
    </dgm:pt>
    <dgm:pt modelId="{B53AA39D-CFB3-444A-90C5-4CAD6CE0E980}" type="sibTrans" cxnId="{09515B2D-FB0C-4C18-BC8E-7874A99218E0}">
      <dgm:prSet/>
      <dgm:spPr/>
      <dgm:t>
        <a:bodyPr/>
        <a:lstStyle/>
        <a:p>
          <a:endParaRPr lang="hr-HR"/>
        </a:p>
      </dgm:t>
    </dgm:pt>
    <dgm:pt modelId="{5AC3A172-FE91-469A-8239-38A57117D7C4}">
      <dgm:prSet custT="1"/>
      <dgm:spPr/>
      <dgm:t>
        <a:bodyPr/>
        <a:lstStyle/>
        <a:p>
          <a:pPr rtl="0"/>
          <a:r>
            <a:rPr lang="hr-HR" sz="1200" dirty="0"/>
            <a:t>Prehrana</a:t>
          </a:r>
        </a:p>
      </dgm:t>
    </dgm:pt>
    <dgm:pt modelId="{EF692A0A-1534-4C9F-AE50-01E563C50EC7}" type="parTrans" cxnId="{E2317A0F-B2CA-4C7A-9549-34C2AA737F08}">
      <dgm:prSet/>
      <dgm:spPr/>
      <dgm:t>
        <a:bodyPr/>
        <a:lstStyle/>
        <a:p>
          <a:endParaRPr lang="hr-HR"/>
        </a:p>
      </dgm:t>
    </dgm:pt>
    <dgm:pt modelId="{869F003E-EBD9-456D-B789-43D74F977D79}" type="sibTrans" cxnId="{E2317A0F-B2CA-4C7A-9549-34C2AA737F08}">
      <dgm:prSet/>
      <dgm:spPr/>
      <dgm:t>
        <a:bodyPr/>
        <a:lstStyle/>
        <a:p>
          <a:endParaRPr lang="hr-HR"/>
        </a:p>
      </dgm:t>
    </dgm:pt>
    <dgm:pt modelId="{C18380D2-798E-49CD-A38C-E357AE7B5691}">
      <dgm:prSet custT="1"/>
      <dgm:spPr/>
      <dgm:t>
        <a:bodyPr/>
        <a:lstStyle/>
        <a:p>
          <a:pPr rtl="0"/>
          <a:r>
            <a:rPr lang="hr-HR" sz="1200" dirty="0"/>
            <a:t>Njega</a:t>
          </a:r>
        </a:p>
      </dgm:t>
    </dgm:pt>
    <dgm:pt modelId="{A3FB79E8-D343-446C-88B8-028AB456E3E5}" type="parTrans" cxnId="{0113A852-DDE1-4DDF-AC6C-4A6DF7212141}">
      <dgm:prSet/>
      <dgm:spPr/>
      <dgm:t>
        <a:bodyPr/>
        <a:lstStyle/>
        <a:p>
          <a:endParaRPr lang="hr-HR"/>
        </a:p>
      </dgm:t>
    </dgm:pt>
    <dgm:pt modelId="{B9B7D610-791C-4E31-A703-F07CC10BE64B}" type="sibTrans" cxnId="{0113A852-DDE1-4DDF-AC6C-4A6DF7212141}">
      <dgm:prSet/>
      <dgm:spPr/>
      <dgm:t>
        <a:bodyPr/>
        <a:lstStyle/>
        <a:p>
          <a:endParaRPr lang="hr-HR"/>
        </a:p>
      </dgm:t>
    </dgm:pt>
    <dgm:pt modelId="{46138B5A-44F6-477D-9AC0-163E84F43170}">
      <dgm:prSet custT="1"/>
      <dgm:spPr/>
      <dgm:t>
        <a:bodyPr/>
        <a:lstStyle/>
        <a:p>
          <a:pPr rtl="0"/>
          <a:r>
            <a:rPr lang="hr-HR" sz="1200" dirty="0"/>
            <a:t>Briga o zdravlju</a:t>
          </a:r>
        </a:p>
      </dgm:t>
    </dgm:pt>
    <dgm:pt modelId="{8B3C2301-EC73-498A-AD2A-D48F088B276C}" type="parTrans" cxnId="{BFB4157E-37EE-40AC-ACB1-33488E914C53}">
      <dgm:prSet/>
      <dgm:spPr/>
      <dgm:t>
        <a:bodyPr/>
        <a:lstStyle/>
        <a:p>
          <a:endParaRPr lang="hr-HR"/>
        </a:p>
      </dgm:t>
    </dgm:pt>
    <dgm:pt modelId="{C69D1A55-D1D7-42B9-89DB-6332A67AFD7B}" type="sibTrans" cxnId="{BFB4157E-37EE-40AC-ACB1-33488E914C53}">
      <dgm:prSet/>
      <dgm:spPr/>
      <dgm:t>
        <a:bodyPr/>
        <a:lstStyle/>
        <a:p>
          <a:endParaRPr lang="hr-HR"/>
        </a:p>
      </dgm:t>
    </dgm:pt>
    <dgm:pt modelId="{7F8DD754-9669-4E01-8AF5-93815080750F}">
      <dgm:prSet custT="1"/>
      <dgm:spPr/>
      <dgm:t>
        <a:bodyPr/>
        <a:lstStyle/>
        <a:p>
          <a:pPr rtl="0"/>
          <a:r>
            <a:rPr lang="hr-HR" sz="1200" dirty="0"/>
            <a:t>Socijalni rad</a:t>
          </a:r>
        </a:p>
      </dgm:t>
    </dgm:pt>
    <dgm:pt modelId="{488020A5-743C-4709-BDE9-4211FF82D771}" type="parTrans" cxnId="{6BF01808-3C4C-47BF-93A7-44F513F35B52}">
      <dgm:prSet/>
      <dgm:spPr/>
      <dgm:t>
        <a:bodyPr/>
        <a:lstStyle/>
        <a:p>
          <a:endParaRPr lang="hr-HR"/>
        </a:p>
      </dgm:t>
    </dgm:pt>
    <dgm:pt modelId="{DB880409-EAC0-4993-8608-60E5015C4E7C}" type="sibTrans" cxnId="{6BF01808-3C4C-47BF-93A7-44F513F35B52}">
      <dgm:prSet/>
      <dgm:spPr/>
      <dgm:t>
        <a:bodyPr/>
        <a:lstStyle/>
        <a:p>
          <a:endParaRPr lang="hr-HR"/>
        </a:p>
      </dgm:t>
    </dgm:pt>
    <dgm:pt modelId="{D7AD3A8C-CAB9-413C-8FBB-3D96A9C0CA92}">
      <dgm:prSet custT="1"/>
      <dgm:spPr/>
      <dgm:t>
        <a:bodyPr/>
        <a:lstStyle/>
        <a:p>
          <a:pPr rtl="0"/>
          <a:r>
            <a:rPr lang="hr-HR" sz="1200" dirty="0"/>
            <a:t>Psihosocijalna rehabilitacija</a:t>
          </a:r>
        </a:p>
      </dgm:t>
    </dgm:pt>
    <dgm:pt modelId="{5E10F6EB-CAE4-4978-A7D8-EDCB12B54BEE}" type="parTrans" cxnId="{1864E143-E715-40FE-A8C0-A0CFADD9350E}">
      <dgm:prSet/>
      <dgm:spPr/>
      <dgm:t>
        <a:bodyPr/>
        <a:lstStyle/>
        <a:p>
          <a:endParaRPr lang="hr-HR"/>
        </a:p>
      </dgm:t>
    </dgm:pt>
    <dgm:pt modelId="{AB10BA55-250B-484C-BAC8-7DC4D1921EFB}" type="sibTrans" cxnId="{1864E143-E715-40FE-A8C0-A0CFADD9350E}">
      <dgm:prSet/>
      <dgm:spPr/>
      <dgm:t>
        <a:bodyPr/>
        <a:lstStyle/>
        <a:p>
          <a:endParaRPr lang="hr-HR"/>
        </a:p>
      </dgm:t>
    </dgm:pt>
    <dgm:pt modelId="{82D614B4-AA8C-49EE-A5D4-C7268D1C81DA}">
      <dgm:prSet custT="1"/>
      <dgm:spPr/>
      <dgm:t>
        <a:bodyPr/>
        <a:lstStyle/>
        <a:p>
          <a:pPr rtl="0"/>
          <a:r>
            <a:rPr lang="hr-HR" sz="1200" dirty="0"/>
            <a:t>Radna terapija</a:t>
          </a:r>
        </a:p>
      </dgm:t>
    </dgm:pt>
    <dgm:pt modelId="{C33B1FE0-CBAE-4941-9891-A214E95C0608}" type="parTrans" cxnId="{5E3EA47E-D948-45EF-92CA-CE8FD2FC8EF7}">
      <dgm:prSet/>
      <dgm:spPr/>
      <dgm:t>
        <a:bodyPr/>
        <a:lstStyle/>
        <a:p>
          <a:endParaRPr lang="hr-HR"/>
        </a:p>
      </dgm:t>
    </dgm:pt>
    <dgm:pt modelId="{5B179127-73CB-4566-A69F-795C113CDCC2}" type="sibTrans" cxnId="{5E3EA47E-D948-45EF-92CA-CE8FD2FC8EF7}">
      <dgm:prSet/>
      <dgm:spPr/>
      <dgm:t>
        <a:bodyPr/>
        <a:lstStyle/>
        <a:p>
          <a:endParaRPr lang="hr-HR"/>
        </a:p>
      </dgm:t>
    </dgm:pt>
    <dgm:pt modelId="{80C9C908-332D-4F8A-965D-BEF2BE5BEE94}">
      <dgm:prSet custT="1"/>
      <dgm:spPr/>
      <dgm:t>
        <a:bodyPr/>
        <a:lstStyle/>
        <a:p>
          <a:pPr rtl="0"/>
          <a:r>
            <a:rPr lang="hr-HR" sz="1200" dirty="0"/>
            <a:t>Radne aktivnosti</a:t>
          </a:r>
        </a:p>
      </dgm:t>
    </dgm:pt>
    <dgm:pt modelId="{9C140208-F7C3-42D4-ADB5-ADACE8598589}" type="parTrans" cxnId="{7454730A-BD6D-4183-8553-B7AB9A1032C4}">
      <dgm:prSet/>
      <dgm:spPr/>
      <dgm:t>
        <a:bodyPr/>
        <a:lstStyle/>
        <a:p>
          <a:endParaRPr lang="hr-HR"/>
        </a:p>
      </dgm:t>
    </dgm:pt>
    <dgm:pt modelId="{6A5BC732-F9AA-4846-8D13-B5CE9C9853F8}" type="sibTrans" cxnId="{7454730A-BD6D-4183-8553-B7AB9A1032C4}">
      <dgm:prSet/>
      <dgm:spPr/>
      <dgm:t>
        <a:bodyPr/>
        <a:lstStyle/>
        <a:p>
          <a:endParaRPr lang="hr-HR"/>
        </a:p>
      </dgm:t>
    </dgm:pt>
    <dgm:pt modelId="{F28012A8-24DD-4042-ACDE-C7DAD25B56DF}">
      <dgm:prSet custT="1"/>
      <dgm:spPr/>
      <dgm:t>
        <a:bodyPr/>
        <a:lstStyle/>
        <a:p>
          <a:pPr rtl="0"/>
          <a:r>
            <a:rPr lang="hr-HR" sz="1200" dirty="0"/>
            <a:t>Aktivno provođenje vremena</a:t>
          </a:r>
        </a:p>
      </dgm:t>
    </dgm:pt>
    <dgm:pt modelId="{8919B002-3ABB-4974-B8B5-6B3C8DE973ED}" type="parTrans" cxnId="{8011668E-73D0-4C62-8447-3B3CE81543CF}">
      <dgm:prSet/>
      <dgm:spPr/>
      <dgm:t>
        <a:bodyPr/>
        <a:lstStyle/>
        <a:p>
          <a:endParaRPr lang="hr-HR"/>
        </a:p>
      </dgm:t>
    </dgm:pt>
    <dgm:pt modelId="{678F294F-5252-4E87-B388-700FD70A55DA}" type="sibTrans" cxnId="{8011668E-73D0-4C62-8447-3B3CE81543CF}">
      <dgm:prSet/>
      <dgm:spPr/>
      <dgm:t>
        <a:bodyPr/>
        <a:lstStyle/>
        <a:p>
          <a:endParaRPr lang="hr-HR"/>
        </a:p>
      </dgm:t>
    </dgm:pt>
    <dgm:pt modelId="{5D3550CC-0B51-4755-A203-3F910532578D}">
      <dgm:prSet custT="1"/>
      <dgm:spPr/>
      <dgm:t>
        <a:bodyPr/>
        <a:lstStyle/>
        <a:p>
          <a:pPr rtl="0"/>
          <a:r>
            <a:rPr lang="hr-HR" sz="1200" dirty="0"/>
            <a:t>Odgoj i obrazovanje</a:t>
          </a:r>
        </a:p>
      </dgm:t>
    </dgm:pt>
    <dgm:pt modelId="{B2A7BDD0-8DE4-4FD0-AD64-0133DD6B46E3}" type="sibTrans" cxnId="{06DBCA00-A424-4E64-A764-52B001E2A329}">
      <dgm:prSet/>
      <dgm:spPr/>
      <dgm:t>
        <a:bodyPr/>
        <a:lstStyle/>
        <a:p>
          <a:endParaRPr lang="hr-HR"/>
        </a:p>
      </dgm:t>
    </dgm:pt>
    <dgm:pt modelId="{B7D2F616-1B65-48E9-9475-F3F35C8ABA8C}" type="parTrans" cxnId="{06DBCA00-A424-4E64-A764-52B001E2A329}">
      <dgm:prSet/>
      <dgm:spPr/>
      <dgm:t>
        <a:bodyPr/>
        <a:lstStyle/>
        <a:p>
          <a:endParaRPr lang="hr-HR"/>
        </a:p>
      </dgm:t>
    </dgm:pt>
    <dgm:pt modelId="{08D40A79-E6ED-4965-B649-976BCBC41663}" type="pres">
      <dgm:prSet presAssocID="{FEB0999F-41CD-4CAC-8C24-AD3F1F399C51}" presName="compositeShape" presStyleCnt="0">
        <dgm:presLayoutVars>
          <dgm:chMax val="7"/>
          <dgm:dir/>
          <dgm:resizeHandles val="exact"/>
        </dgm:presLayoutVars>
      </dgm:prSet>
      <dgm:spPr/>
      <dgm:t>
        <a:bodyPr/>
        <a:lstStyle/>
        <a:p>
          <a:endParaRPr lang="hr-HR"/>
        </a:p>
      </dgm:t>
    </dgm:pt>
    <dgm:pt modelId="{21929CD2-7DEC-42CE-9F74-3F958A7644CA}" type="pres">
      <dgm:prSet presAssocID="{4D54966D-B4C3-4118-9315-716C6CED7048}" presName="circ1TxSh" presStyleLbl="vennNode1" presStyleIdx="0" presStyleCnt="1" custScaleX="86206" custLinFactNeighborY="-4488"/>
      <dgm:spPr/>
      <dgm:t>
        <a:bodyPr/>
        <a:lstStyle/>
        <a:p>
          <a:endParaRPr lang="hr-HR"/>
        </a:p>
      </dgm:t>
    </dgm:pt>
  </dgm:ptLst>
  <dgm:cxnLst>
    <dgm:cxn modelId="{EA3A7B7B-4AC3-4B6B-B174-AE5EB69CE4AA}" type="presOf" srcId="{46138B5A-44F6-477D-9AC0-163E84F43170}" destId="{21929CD2-7DEC-42CE-9F74-3F958A7644CA}" srcOrd="0" destOrd="4" presId="urn:microsoft.com/office/officeart/2005/8/layout/venn1"/>
    <dgm:cxn modelId="{BBDCA5AC-7EAD-4788-93EF-527046E52B48}" type="presOf" srcId="{82D614B4-AA8C-49EE-A5D4-C7268D1C81DA}" destId="{21929CD2-7DEC-42CE-9F74-3F958A7644CA}" srcOrd="0" destOrd="7" presId="urn:microsoft.com/office/officeart/2005/8/layout/venn1"/>
    <dgm:cxn modelId="{F6F5B413-C0DC-44B9-963F-508C196535EA}" type="presOf" srcId="{6D1B6CD2-90AB-4EA5-A016-045E097F733C}" destId="{21929CD2-7DEC-42CE-9F74-3F958A7644CA}" srcOrd="0" destOrd="1" presId="urn:microsoft.com/office/officeart/2005/8/layout/venn1"/>
    <dgm:cxn modelId="{7454730A-BD6D-4183-8553-B7AB9A1032C4}" srcId="{4D54966D-B4C3-4118-9315-716C6CED7048}" destId="{80C9C908-332D-4F8A-965D-BEF2BE5BEE94}" srcOrd="7" destOrd="0" parTransId="{9C140208-F7C3-42D4-ADB5-ADACE8598589}" sibTransId="{6A5BC732-F9AA-4846-8D13-B5CE9C9853F8}"/>
    <dgm:cxn modelId="{BFB4157E-37EE-40AC-ACB1-33488E914C53}" srcId="{4D54966D-B4C3-4118-9315-716C6CED7048}" destId="{46138B5A-44F6-477D-9AC0-163E84F43170}" srcOrd="3" destOrd="0" parTransId="{8B3C2301-EC73-498A-AD2A-D48F088B276C}" sibTransId="{C69D1A55-D1D7-42B9-89DB-6332A67AFD7B}"/>
    <dgm:cxn modelId="{E2317A0F-B2CA-4C7A-9549-34C2AA737F08}" srcId="{4D54966D-B4C3-4118-9315-716C6CED7048}" destId="{5AC3A172-FE91-469A-8239-38A57117D7C4}" srcOrd="1" destOrd="0" parTransId="{EF692A0A-1534-4C9F-AE50-01E563C50EC7}" sibTransId="{869F003E-EBD9-456D-B789-43D74F977D79}"/>
    <dgm:cxn modelId="{3E097E20-CF88-47E7-9910-ACE698CFED84}" type="presOf" srcId="{5AC3A172-FE91-469A-8239-38A57117D7C4}" destId="{21929CD2-7DEC-42CE-9F74-3F958A7644CA}" srcOrd="0" destOrd="2" presId="urn:microsoft.com/office/officeart/2005/8/layout/venn1"/>
    <dgm:cxn modelId="{B8C2F044-2FB3-4546-ABD9-9B1DCADAA93C}" type="presOf" srcId="{FEB0999F-41CD-4CAC-8C24-AD3F1F399C51}" destId="{08D40A79-E6ED-4965-B649-976BCBC41663}" srcOrd="0" destOrd="0" presId="urn:microsoft.com/office/officeart/2005/8/layout/venn1"/>
    <dgm:cxn modelId="{2FEC917A-4A0B-4D95-B9AD-6D011D64A52A}" srcId="{FEB0999F-41CD-4CAC-8C24-AD3F1F399C51}" destId="{4D54966D-B4C3-4118-9315-716C6CED7048}" srcOrd="0" destOrd="0" parTransId="{5C8FEB9C-39AB-4AE1-9DE4-04F01EEF79E4}" sibTransId="{6493BFB6-34FD-4046-A8A3-E8DAD165C525}"/>
    <dgm:cxn modelId="{8011668E-73D0-4C62-8447-3B3CE81543CF}" srcId="{4D54966D-B4C3-4118-9315-716C6CED7048}" destId="{F28012A8-24DD-4042-ACDE-C7DAD25B56DF}" srcOrd="8" destOrd="0" parTransId="{8919B002-3ABB-4974-B8B5-6B3C8DE973ED}" sibTransId="{678F294F-5252-4E87-B388-700FD70A55DA}"/>
    <dgm:cxn modelId="{69427435-92A9-447F-B200-04320A2E19C4}" type="presOf" srcId="{4D54966D-B4C3-4118-9315-716C6CED7048}" destId="{21929CD2-7DEC-42CE-9F74-3F958A7644CA}" srcOrd="0" destOrd="0" presId="urn:microsoft.com/office/officeart/2005/8/layout/venn1"/>
    <dgm:cxn modelId="{6BF01808-3C4C-47BF-93A7-44F513F35B52}" srcId="{4D54966D-B4C3-4118-9315-716C6CED7048}" destId="{7F8DD754-9669-4E01-8AF5-93815080750F}" srcOrd="4" destOrd="0" parTransId="{488020A5-743C-4709-BDE9-4211FF82D771}" sibTransId="{DB880409-EAC0-4993-8608-60E5015C4E7C}"/>
    <dgm:cxn modelId="{DA0F5398-EF4A-4DBF-B584-CCB6A971A0D4}" type="presOf" srcId="{7F8DD754-9669-4E01-8AF5-93815080750F}" destId="{21929CD2-7DEC-42CE-9F74-3F958A7644CA}" srcOrd="0" destOrd="5" presId="urn:microsoft.com/office/officeart/2005/8/layout/venn1"/>
    <dgm:cxn modelId="{5E3EA47E-D948-45EF-92CA-CE8FD2FC8EF7}" srcId="{4D54966D-B4C3-4118-9315-716C6CED7048}" destId="{82D614B4-AA8C-49EE-A5D4-C7268D1C81DA}" srcOrd="6" destOrd="0" parTransId="{C33B1FE0-CBAE-4941-9891-A214E95C0608}" sibTransId="{5B179127-73CB-4566-A69F-795C113CDCC2}"/>
    <dgm:cxn modelId="{09515B2D-FB0C-4C18-BC8E-7874A99218E0}" srcId="{4D54966D-B4C3-4118-9315-716C6CED7048}" destId="{6D1B6CD2-90AB-4EA5-A016-045E097F733C}" srcOrd="0" destOrd="0" parTransId="{A9E8B2D7-6827-475D-9D73-181D577DC06A}" sibTransId="{B53AA39D-CFB3-444A-90C5-4CAD6CE0E980}"/>
    <dgm:cxn modelId="{0113A852-DDE1-4DDF-AC6C-4A6DF7212141}" srcId="{4D54966D-B4C3-4118-9315-716C6CED7048}" destId="{C18380D2-798E-49CD-A38C-E357AE7B5691}" srcOrd="2" destOrd="0" parTransId="{A3FB79E8-D343-446C-88B8-028AB456E3E5}" sibTransId="{B9B7D610-791C-4E31-A703-F07CC10BE64B}"/>
    <dgm:cxn modelId="{D5C55D39-B0C8-4B6A-A91F-43AFF410E790}" type="presOf" srcId="{F28012A8-24DD-4042-ACDE-C7DAD25B56DF}" destId="{21929CD2-7DEC-42CE-9F74-3F958A7644CA}" srcOrd="0" destOrd="9" presId="urn:microsoft.com/office/officeart/2005/8/layout/venn1"/>
    <dgm:cxn modelId="{83BE3BE3-3297-46D2-A87C-5C98B2911CDA}" type="presOf" srcId="{C18380D2-798E-49CD-A38C-E357AE7B5691}" destId="{21929CD2-7DEC-42CE-9F74-3F958A7644CA}" srcOrd="0" destOrd="3" presId="urn:microsoft.com/office/officeart/2005/8/layout/venn1"/>
    <dgm:cxn modelId="{06DBCA00-A424-4E64-A764-52B001E2A329}" srcId="{4D54966D-B4C3-4118-9315-716C6CED7048}" destId="{5D3550CC-0B51-4755-A203-3F910532578D}" srcOrd="9" destOrd="0" parTransId="{B7D2F616-1B65-48E9-9475-F3F35C8ABA8C}" sibTransId="{B2A7BDD0-8DE4-4FD0-AD64-0133DD6B46E3}"/>
    <dgm:cxn modelId="{B588AAA3-BEA3-4514-AB3D-A823AF5F3F88}" type="presOf" srcId="{5D3550CC-0B51-4755-A203-3F910532578D}" destId="{21929CD2-7DEC-42CE-9F74-3F958A7644CA}" srcOrd="0" destOrd="10" presId="urn:microsoft.com/office/officeart/2005/8/layout/venn1"/>
    <dgm:cxn modelId="{E96E1932-BAA9-4042-AADE-68236F42C866}" type="presOf" srcId="{80C9C908-332D-4F8A-965D-BEF2BE5BEE94}" destId="{21929CD2-7DEC-42CE-9F74-3F958A7644CA}" srcOrd="0" destOrd="8" presId="urn:microsoft.com/office/officeart/2005/8/layout/venn1"/>
    <dgm:cxn modelId="{1864E143-E715-40FE-A8C0-A0CFADD9350E}" srcId="{4D54966D-B4C3-4118-9315-716C6CED7048}" destId="{D7AD3A8C-CAB9-413C-8FBB-3D96A9C0CA92}" srcOrd="5" destOrd="0" parTransId="{5E10F6EB-CAE4-4978-A7D8-EDCB12B54BEE}" sibTransId="{AB10BA55-250B-484C-BAC8-7DC4D1921EFB}"/>
    <dgm:cxn modelId="{769473C0-F1CE-47B2-A81C-19F78F5B4FB1}" type="presOf" srcId="{D7AD3A8C-CAB9-413C-8FBB-3D96A9C0CA92}" destId="{21929CD2-7DEC-42CE-9F74-3F958A7644CA}" srcOrd="0" destOrd="6" presId="urn:microsoft.com/office/officeart/2005/8/layout/venn1"/>
    <dgm:cxn modelId="{0A91F049-E614-4DE9-810F-D074DEEA577B}" type="presParOf" srcId="{08D40A79-E6ED-4965-B649-976BCBC41663}" destId="{21929CD2-7DEC-42CE-9F74-3F958A7644CA}"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AD813F-3AF5-4065-992E-E72E10F0BBB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hr-HR"/>
        </a:p>
      </dgm:t>
    </dgm:pt>
    <dgm:pt modelId="{02D8A208-1B61-4EFF-89F8-50C019065764}">
      <dgm:prSet/>
      <dgm:spPr/>
      <dgm:t>
        <a:bodyPr/>
        <a:lstStyle/>
        <a:p>
          <a:pPr rtl="0"/>
          <a:r>
            <a:rPr lang="hr-HR" b="1"/>
            <a:t>Smještaj se neće priznati</a:t>
          </a:r>
          <a:endParaRPr lang="hr-HR"/>
        </a:p>
      </dgm:t>
    </dgm:pt>
    <dgm:pt modelId="{099DF250-F6F2-403B-986F-4D238BB295F8}" type="parTrans" cxnId="{0F43E4DF-67E1-4D71-B2AB-D12F532DC8E3}">
      <dgm:prSet/>
      <dgm:spPr/>
      <dgm:t>
        <a:bodyPr/>
        <a:lstStyle/>
        <a:p>
          <a:endParaRPr lang="hr-HR"/>
        </a:p>
      </dgm:t>
    </dgm:pt>
    <dgm:pt modelId="{F0E9D1C8-7C63-4592-B123-E55399DB7AF1}" type="sibTrans" cxnId="{0F43E4DF-67E1-4D71-B2AB-D12F532DC8E3}">
      <dgm:prSet/>
      <dgm:spPr/>
      <dgm:t>
        <a:bodyPr/>
        <a:lstStyle/>
        <a:p>
          <a:endParaRPr lang="hr-HR"/>
        </a:p>
      </dgm:t>
    </dgm:pt>
    <dgm:pt modelId="{58145A83-16A2-434C-B3C1-BF4A037AB22D}">
      <dgm:prSet/>
      <dgm:spPr/>
      <dgm:t>
        <a:bodyPr/>
        <a:lstStyle/>
        <a:p>
          <a:pPr rtl="0"/>
          <a:r>
            <a:rPr lang="hr-HR" dirty="0">
              <a:solidFill>
                <a:srgbClr val="FF0000"/>
              </a:solidFill>
            </a:rPr>
            <a:t>Sklopljen ugovor o doživotnom ili dosmrtnom uzdržavanju, osim u slučaju pokretanja postupka za raskid, utvrđenje ništetnosti ili </a:t>
          </a:r>
          <a:r>
            <a:rPr lang="hr-HR" dirty="0" err="1">
              <a:solidFill>
                <a:srgbClr val="FF0000"/>
              </a:solidFill>
            </a:rPr>
            <a:t>poništaj</a:t>
          </a:r>
          <a:r>
            <a:rPr lang="hr-HR" dirty="0">
              <a:solidFill>
                <a:srgbClr val="FF0000"/>
              </a:solidFill>
            </a:rPr>
            <a:t> ugovora</a:t>
          </a:r>
        </a:p>
      </dgm:t>
    </dgm:pt>
    <dgm:pt modelId="{1812F5F9-2167-4ED9-8DD7-F2DE570D6537}" type="parTrans" cxnId="{E833AF94-DD45-4F0D-B96B-F21AED42E1EE}">
      <dgm:prSet/>
      <dgm:spPr/>
      <dgm:t>
        <a:bodyPr/>
        <a:lstStyle/>
        <a:p>
          <a:endParaRPr lang="hr-HR"/>
        </a:p>
      </dgm:t>
    </dgm:pt>
    <dgm:pt modelId="{5F7ACB28-C5AD-43EF-8129-8B656438238F}" type="sibTrans" cxnId="{E833AF94-DD45-4F0D-B96B-F21AED42E1EE}">
      <dgm:prSet/>
      <dgm:spPr/>
      <dgm:t>
        <a:bodyPr/>
        <a:lstStyle/>
        <a:p>
          <a:endParaRPr lang="hr-HR"/>
        </a:p>
      </dgm:t>
    </dgm:pt>
    <dgm:pt modelId="{C3B9FDC1-C609-49F0-8AA5-79E2960E3712}">
      <dgm:prSet/>
      <dgm:spPr/>
      <dgm:t>
        <a:bodyPr/>
        <a:lstStyle/>
        <a:p>
          <a:pPr rtl="0"/>
          <a:r>
            <a:rPr lang="hr-HR" dirty="0"/>
            <a:t>Ako pomoć i njegu mogu pružiti članovi obitelji</a:t>
          </a:r>
        </a:p>
      </dgm:t>
    </dgm:pt>
    <dgm:pt modelId="{59D51307-CEF5-4985-AC63-2EAE36E69A7A}" type="parTrans" cxnId="{74685F8D-1AFF-4D77-8DC3-D5D85F83AD55}">
      <dgm:prSet/>
      <dgm:spPr/>
      <dgm:t>
        <a:bodyPr/>
        <a:lstStyle/>
        <a:p>
          <a:endParaRPr lang="hr-HR"/>
        </a:p>
      </dgm:t>
    </dgm:pt>
    <dgm:pt modelId="{FD3FA908-5826-48D8-B936-5EF3ED72E803}" type="sibTrans" cxnId="{74685F8D-1AFF-4D77-8DC3-D5D85F83AD55}">
      <dgm:prSet/>
      <dgm:spPr/>
      <dgm:t>
        <a:bodyPr/>
        <a:lstStyle/>
        <a:p>
          <a:endParaRPr lang="hr-HR"/>
        </a:p>
      </dgm:t>
    </dgm:pt>
    <dgm:pt modelId="{824C7EF9-F801-4EC3-BE08-1EDD4A6314B4}">
      <dgm:prSet/>
      <dgm:spPr/>
      <dgm:t>
        <a:bodyPr/>
        <a:lstStyle/>
        <a:p>
          <a:pPr rtl="0"/>
          <a:r>
            <a:rPr lang="hr-HR" dirty="0"/>
            <a:t>Ako se pomoć može osigurati putem socijalne usluge pomoći u kući</a:t>
          </a:r>
        </a:p>
      </dgm:t>
    </dgm:pt>
    <dgm:pt modelId="{6A0387D7-248B-4451-864B-4FC30FFA6B93}" type="parTrans" cxnId="{CDBFDDA2-6523-4BD4-91CC-84942C53DE7D}">
      <dgm:prSet/>
      <dgm:spPr/>
      <dgm:t>
        <a:bodyPr/>
        <a:lstStyle/>
        <a:p>
          <a:endParaRPr lang="hr-HR"/>
        </a:p>
      </dgm:t>
    </dgm:pt>
    <dgm:pt modelId="{9A44D58D-DFD1-4049-9CD7-6DA68E4DABBB}" type="sibTrans" cxnId="{CDBFDDA2-6523-4BD4-91CC-84942C53DE7D}">
      <dgm:prSet/>
      <dgm:spPr/>
      <dgm:t>
        <a:bodyPr/>
        <a:lstStyle/>
        <a:p>
          <a:endParaRPr lang="hr-HR"/>
        </a:p>
      </dgm:t>
    </dgm:pt>
    <dgm:pt modelId="{CB343875-20E3-4FEE-A7A1-DC0277E3F522}">
      <dgm:prSet/>
      <dgm:spPr/>
      <dgm:t>
        <a:bodyPr/>
        <a:lstStyle/>
        <a:p>
          <a:r>
            <a:rPr lang="hr-HR" dirty="0"/>
            <a:t>Ako se osobi u okviru zdravstvene zaštite na primarnoj razini osigurava</a:t>
          </a:r>
        </a:p>
        <a:p>
          <a:r>
            <a:rPr lang="hr-HR" dirty="0"/>
            <a:t> zdravstvena njega bolesnika u dovoljnoj mjeri, opsegu i intenzitetu</a:t>
          </a:r>
        </a:p>
      </dgm:t>
    </dgm:pt>
    <dgm:pt modelId="{9FBC927B-6330-47BB-8A8B-B1A5D4A64612}" type="parTrans" cxnId="{58BB7376-302E-4E0F-B5FC-39E16830C997}">
      <dgm:prSet/>
      <dgm:spPr/>
      <dgm:t>
        <a:bodyPr/>
        <a:lstStyle/>
        <a:p>
          <a:endParaRPr lang="hr-HR"/>
        </a:p>
      </dgm:t>
    </dgm:pt>
    <dgm:pt modelId="{D59119BE-6C4D-486F-BFC9-2CFB0B77C3D4}" type="sibTrans" cxnId="{58BB7376-302E-4E0F-B5FC-39E16830C997}">
      <dgm:prSet/>
      <dgm:spPr/>
      <dgm:t>
        <a:bodyPr/>
        <a:lstStyle/>
        <a:p>
          <a:endParaRPr lang="hr-HR"/>
        </a:p>
      </dgm:t>
    </dgm:pt>
    <dgm:pt modelId="{7FC3F353-3406-4A1F-AADF-989CE85A8638}">
      <dgm:prSet/>
      <dgm:spPr/>
      <dgm:t>
        <a:bodyPr/>
        <a:lstStyle/>
        <a:p>
          <a:r>
            <a:rPr lang="hr-HR" dirty="0"/>
            <a:t>Ako se osobi pomoć i njega osigurava putem </a:t>
          </a:r>
        </a:p>
        <a:p>
          <a:r>
            <a:rPr lang="hr-HR" dirty="0"/>
            <a:t>različitih programskih aktivnosti u dovoljnoj mjeri, opsegu i intenzitetu</a:t>
          </a:r>
        </a:p>
      </dgm:t>
    </dgm:pt>
    <dgm:pt modelId="{24F8655C-D00E-47E5-8D0E-AB6450199407}" type="parTrans" cxnId="{A25B1F27-0D82-4351-AD44-F9D223FA6B1C}">
      <dgm:prSet/>
      <dgm:spPr/>
      <dgm:t>
        <a:bodyPr/>
        <a:lstStyle/>
        <a:p>
          <a:endParaRPr lang="hr-HR"/>
        </a:p>
      </dgm:t>
    </dgm:pt>
    <dgm:pt modelId="{DE735ECE-853C-4CE2-906A-1B43AB06C7AA}" type="sibTrans" cxnId="{A25B1F27-0D82-4351-AD44-F9D223FA6B1C}">
      <dgm:prSet/>
      <dgm:spPr/>
      <dgm:t>
        <a:bodyPr/>
        <a:lstStyle/>
        <a:p>
          <a:endParaRPr lang="hr-HR"/>
        </a:p>
      </dgm:t>
    </dgm:pt>
    <dgm:pt modelId="{4B75508B-ACD8-48E4-A79C-E57E1F64681E}" type="pres">
      <dgm:prSet presAssocID="{A9AD813F-3AF5-4065-992E-E72E10F0BBB9}" presName="diagram" presStyleCnt="0">
        <dgm:presLayoutVars>
          <dgm:chPref val="1"/>
          <dgm:dir/>
          <dgm:animOne val="branch"/>
          <dgm:animLvl val="lvl"/>
          <dgm:resizeHandles/>
        </dgm:presLayoutVars>
      </dgm:prSet>
      <dgm:spPr/>
      <dgm:t>
        <a:bodyPr/>
        <a:lstStyle/>
        <a:p>
          <a:endParaRPr lang="hr-HR"/>
        </a:p>
      </dgm:t>
    </dgm:pt>
    <dgm:pt modelId="{998343DC-B43C-46AA-99E2-AD2A3BE33DA7}" type="pres">
      <dgm:prSet presAssocID="{02D8A208-1B61-4EFF-89F8-50C019065764}" presName="root" presStyleCnt="0"/>
      <dgm:spPr/>
    </dgm:pt>
    <dgm:pt modelId="{C34F4753-08D7-4856-952D-5771D7A64F20}" type="pres">
      <dgm:prSet presAssocID="{02D8A208-1B61-4EFF-89F8-50C019065764}" presName="rootComposite" presStyleCnt="0"/>
      <dgm:spPr/>
    </dgm:pt>
    <dgm:pt modelId="{A1B11EF3-7F67-4D0B-B7BB-118BAC7AEF91}" type="pres">
      <dgm:prSet presAssocID="{02D8A208-1B61-4EFF-89F8-50C019065764}" presName="rootText" presStyleLbl="node1" presStyleIdx="0" presStyleCnt="1" custScaleX="214936"/>
      <dgm:spPr/>
      <dgm:t>
        <a:bodyPr/>
        <a:lstStyle/>
        <a:p>
          <a:endParaRPr lang="hr-HR"/>
        </a:p>
      </dgm:t>
    </dgm:pt>
    <dgm:pt modelId="{6219BDD2-FC8F-42BA-B377-563CAC8EB894}" type="pres">
      <dgm:prSet presAssocID="{02D8A208-1B61-4EFF-89F8-50C019065764}" presName="rootConnector" presStyleLbl="node1" presStyleIdx="0" presStyleCnt="1"/>
      <dgm:spPr/>
      <dgm:t>
        <a:bodyPr/>
        <a:lstStyle/>
        <a:p>
          <a:endParaRPr lang="hr-HR"/>
        </a:p>
      </dgm:t>
    </dgm:pt>
    <dgm:pt modelId="{F5A08DD2-EA28-40E3-874D-D06AFE09A369}" type="pres">
      <dgm:prSet presAssocID="{02D8A208-1B61-4EFF-89F8-50C019065764}" presName="childShape" presStyleCnt="0"/>
      <dgm:spPr/>
    </dgm:pt>
    <dgm:pt modelId="{D3B91127-A69F-4E0E-948B-63B65102E579}" type="pres">
      <dgm:prSet presAssocID="{1812F5F9-2167-4ED9-8DD7-F2DE570D6537}" presName="Name13" presStyleLbl="parChTrans1D2" presStyleIdx="0" presStyleCnt="5"/>
      <dgm:spPr/>
      <dgm:t>
        <a:bodyPr/>
        <a:lstStyle/>
        <a:p>
          <a:endParaRPr lang="hr-HR"/>
        </a:p>
      </dgm:t>
    </dgm:pt>
    <dgm:pt modelId="{957F3B27-1155-4A74-A851-6C292A385430}" type="pres">
      <dgm:prSet presAssocID="{58145A83-16A2-434C-B3C1-BF4A037AB22D}" presName="childText" presStyleLbl="bgAcc1" presStyleIdx="0" presStyleCnt="5" custScaleX="479715">
        <dgm:presLayoutVars>
          <dgm:bulletEnabled val="1"/>
        </dgm:presLayoutVars>
      </dgm:prSet>
      <dgm:spPr/>
      <dgm:t>
        <a:bodyPr/>
        <a:lstStyle/>
        <a:p>
          <a:endParaRPr lang="hr-HR"/>
        </a:p>
      </dgm:t>
    </dgm:pt>
    <dgm:pt modelId="{F9ABF092-8748-459F-9D58-D9C1A8ED5E7F}" type="pres">
      <dgm:prSet presAssocID="{59D51307-CEF5-4985-AC63-2EAE36E69A7A}" presName="Name13" presStyleLbl="parChTrans1D2" presStyleIdx="1" presStyleCnt="5"/>
      <dgm:spPr/>
      <dgm:t>
        <a:bodyPr/>
        <a:lstStyle/>
        <a:p>
          <a:endParaRPr lang="hr-HR"/>
        </a:p>
      </dgm:t>
    </dgm:pt>
    <dgm:pt modelId="{9904FA44-2965-4F04-AE81-2215EEFDCCC5}" type="pres">
      <dgm:prSet presAssocID="{C3B9FDC1-C609-49F0-8AA5-79E2960E3712}" presName="childText" presStyleLbl="bgAcc1" presStyleIdx="1" presStyleCnt="5" custScaleX="389814">
        <dgm:presLayoutVars>
          <dgm:bulletEnabled val="1"/>
        </dgm:presLayoutVars>
      </dgm:prSet>
      <dgm:spPr/>
      <dgm:t>
        <a:bodyPr/>
        <a:lstStyle/>
        <a:p>
          <a:endParaRPr lang="hr-HR"/>
        </a:p>
      </dgm:t>
    </dgm:pt>
    <dgm:pt modelId="{52A58572-2E03-41A8-98FD-068291788F7A}" type="pres">
      <dgm:prSet presAssocID="{6A0387D7-248B-4451-864B-4FC30FFA6B93}" presName="Name13" presStyleLbl="parChTrans1D2" presStyleIdx="2" presStyleCnt="5"/>
      <dgm:spPr/>
      <dgm:t>
        <a:bodyPr/>
        <a:lstStyle/>
        <a:p>
          <a:endParaRPr lang="hr-HR"/>
        </a:p>
      </dgm:t>
    </dgm:pt>
    <dgm:pt modelId="{37671C15-7FD3-4482-BFBC-379347BA7D2D}" type="pres">
      <dgm:prSet presAssocID="{824C7EF9-F801-4EC3-BE08-1EDD4A6314B4}" presName="childText" presStyleLbl="bgAcc1" presStyleIdx="2" presStyleCnt="5" custScaleX="516446" custLinFactNeighborX="60" custLinFactNeighborY="316">
        <dgm:presLayoutVars>
          <dgm:bulletEnabled val="1"/>
        </dgm:presLayoutVars>
      </dgm:prSet>
      <dgm:spPr/>
      <dgm:t>
        <a:bodyPr/>
        <a:lstStyle/>
        <a:p>
          <a:endParaRPr lang="hr-HR"/>
        </a:p>
      </dgm:t>
    </dgm:pt>
    <dgm:pt modelId="{0FB8C568-F779-4976-A09F-1979A1E16CE0}" type="pres">
      <dgm:prSet presAssocID="{9FBC927B-6330-47BB-8A8B-B1A5D4A64612}" presName="Name13" presStyleLbl="parChTrans1D2" presStyleIdx="3" presStyleCnt="5"/>
      <dgm:spPr/>
      <dgm:t>
        <a:bodyPr/>
        <a:lstStyle/>
        <a:p>
          <a:endParaRPr lang="hr-HR"/>
        </a:p>
      </dgm:t>
    </dgm:pt>
    <dgm:pt modelId="{9CB6153F-357A-4152-83FE-F419EDE45580}" type="pres">
      <dgm:prSet presAssocID="{CB343875-20E3-4FEE-A7A1-DC0277E3F522}" presName="childText" presStyleLbl="bgAcc1" presStyleIdx="3" presStyleCnt="5" custScaleX="528257" custLinFactNeighborX="-3157" custLinFactNeighborY="1030">
        <dgm:presLayoutVars>
          <dgm:bulletEnabled val="1"/>
        </dgm:presLayoutVars>
      </dgm:prSet>
      <dgm:spPr/>
      <dgm:t>
        <a:bodyPr/>
        <a:lstStyle/>
        <a:p>
          <a:endParaRPr lang="hr-HR"/>
        </a:p>
      </dgm:t>
    </dgm:pt>
    <dgm:pt modelId="{2D40CF9C-61F7-42BD-A93D-5178661213A8}" type="pres">
      <dgm:prSet presAssocID="{24F8655C-D00E-47E5-8D0E-AB6450199407}" presName="Name13" presStyleLbl="parChTrans1D2" presStyleIdx="4" presStyleCnt="5"/>
      <dgm:spPr/>
      <dgm:t>
        <a:bodyPr/>
        <a:lstStyle/>
        <a:p>
          <a:endParaRPr lang="hr-HR"/>
        </a:p>
      </dgm:t>
    </dgm:pt>
    <dgm:pt modelId="{458F8C83-71D9-4966-A25C-954F51DEDD99}" type="pres">
      <dgm:prSet presAssocID="{7FC3F353-3406-4A1F-AADF-989CE85A8638}" presName="childText" presStyleLbl="bgAcc1" presStyleIdx="4" presStyleCnt="5" custScaleX="540067">
        <dgm:presLayoutVars>
          <dgm:bulletEnabled val="1"/>
        </dgm:presLayoutVars>
      </dgm:prSet>
      <dgm:spPr/>
      <dgm:t>
        <a:bodyPr/>
        <a:lstStyle/>
        <a:p>
          <a:endParaRPr lang="hr-HR"/>
        </a:p>
      </dgm:t>
    </dgm:pt>
  </dgm:ptLst>
  <dgm:cxnLst>
    <dgm:cxn modelId="{0F43E4DF-67E1-4D71-B2AB-D12F532DC8E3}" srcId="{A9AD813F-3AF5-4065-992E-E72E10F0BBB9}" destId="{02D8A208-1B61-4EFF-89F8-50C019065764}" srcOrd="0" destOrd="0" parTransId="{099DF250-F6F2-403B-986F-4D238BB295F8}" sibTransId="{F0E9D1C8-7C63-4592-B123-E55399DB7AF1}"/>
    <dgm:cxn modelId="{CDBFDDA2-6523-4BD4-91CC-84942C53DE7D}" srcId="{02D8A208-1B61-4EFF-89F8-50C019065764}" destId="{824C7EF9-F801-4EC3-BE08-1EDD4A6314B4}" srcOrd="2" destOrd="0" parTransId="{6A0387D7-248B-4451-864B-4FC30FFA6B93}" sibTransId="{9A44D58D-DFD1-4049-9CD7-6DA68E4DABBB}"/>
    <dgm:cxn modelId="{AAAC18FD-DC93-4619-82DD-DF5D0864B47D}" type="presOf" srcId="{24F8655C-D00E-47E5-8D0E-AB6450199407}" destId="{2D40CF9C-61F7-42BD-A93D-5178661213A8}" srcOrd="0" destOrd="0" presId="urn:microsoft.com/office/officeart/2005/8/layout/hierarchy3"/>
    <dgm:cxn modelId="{3518B891-3294-4EB3-A5DA-BCC09A9B6367}" type="presOf" srcId="{59D51307-CEF5-4985-AC63-2EAE36E69A7A}" destId="{F9ABF092-8748-459F-9D58-D9C1A8ED5E7F}" srcOrd="0" destOrd="0" presId="urn:microsoft.com/office/officeart/2005/8/layout/hierarchy3"/>
    <dgm:cxn modelId="{92C570B7-2785-4E07-9CF3-3D622CD1566F}" type="presOf" srcId="{7FC3F353-3406-4A1F-AADF-989CE85A8638}" destId="{458F8C83-71D9-4966-A25C-954F51DEDD99}" srcOrd="0" destOrd="0" presId="urn:microsoft.com/office/officeart/2005/8/layout/hierarchy3"/>
    <dgm:cxn modelId="{AFB77969-31DD-41D0-A573-33E5BBC4C492}" type="presOf" srcId="{58145A83-16A2-434C-B3C1-BF4A037AB22D}" destId="{957F3B27-1155-4A74-A851-6C292A385430}" srcOrd="0" destOrd="0" presId="urn:microsoft.com/office/officeart/2005/8/layout/hierarchy3"/>
    <dgm:cxn modelId="{5BA83F43-064D-4534-8E49-C1F9DF6197AF}" type="presOf" srcId="{6A0387D7-248B-4451-864B-4FC30FFA6B93}" destId="{52A58572-2E03-41A8-98FD-068291788F7A}" srcOrd="0" destOrd="0" presId="urn:microsoft.com/office/officeart/2005/8/layout/hierarchy3"/>
    <dgm:cxn modelId="{58BB7376-302E-4E0F-B5FC-39E16830C997}" srcId="{02D8A208-1B61-4EFF-89F8-50C019065764}" destId="{CB343875-20E3-4FEE-A7A1-DC0277E3F522}" srcOrd="3" destOrd="0" parTransId="{9FBC927B-6330-47BB-8A8B-B1A5D4A64612}" sibTransId="{D59119BE-6C4D-486F-BFC9-2CFB0B77C3D4}"/>
    <dgm:cxn modelId="{3FFB46AE-F352-4CD0-921C-A67C39EB8E17}" type="presOf" srcId="{C3B9FDC1-C609-49F0-8AA5-79E2960E3712}" destId="{9904FA44-2965-4F04-AE81-2215EEFDCCC5}" srcOrd="0" destOrd="0" presId="urn:microsoft.com/office/officeart/2005/8/layout/hierarchy3"/>
    <dgm:cxn modelId="{21465460-306B-4696-B5FC-A979B0EB0EC9}" type="presOf" srcId="{02D8A208-1B61-4EFF-89F8-50C019065764}" destId="{6219BDD2-FC8F-42BA-B377-563CAC8EB894}" srcOrd="1" destOrd="0" presId="urn:microsoft.com/office/officeart/2005/8/layout/hierarchy3"/>
    <dgm:cxn modelId="{EB5EDC7F-A072-4816-B2B4-16A9BC6BFC02}" type="presOf" srcId="{CB343875-20E3-4FEE-A7A1-DC0277E3F522}" destId="{9CB6153F-357A-4152-83FE-F419EDE45580}" srcOrd="0" destOrd="0" presId="urn:microsoft.com/office/officeart/2005/8/layout/hierarchy3"/>
    <dgm:cxn modelId="{A25B1F27-0D82-4351-AD44-F9D223FA6B1C}" srcId="{02D8A208-1B61-4EFF-89F8-50C019065764}" destId="{7FC3F353-3406-4A1F-AADF-989CE85A8638}" srcOrd="4" destOrd="0" parTransId="{24F8655C-D00E-47E5-8D0E-AB6450199407}" sibTransId="{DE735ECE-853C-4CE2-906A-1B43AB06C7AA}"/>
    <dgm:cxn modelId="{75274D41-F5B2-4E58-A564-AE771A852D90}" type="presOf" srcId="{1812F5F9-2167-4ED9-8DD7-F2DE570D6537}" destId="{D3B91127-A69F-4E0E-948B-63B65102E579}" srcOrd="0" destOrd="0" presId="urn:microsoft.com/office/officeart/2005/8/layout/hierarchy3"/>
    <dgm:cxn modelId="{E833AF94-DD45-4F0D-B96B-F21AED42E1EE}" srcId="{02D8A208-1B61-4EFF-89F8-50C019065764}" destId="{58145A83-16A2-434C-B3C1-BF4A037AB22D}" srcOrd="0" destOrd="0" parTransId="{1812F5F9-2167-4ED9-8DD7-F2DE570D6537}" sibTransId="{5F7ACB28-C5AD-43EF-8129-8B656438238F}"/>
    <dgm:cxn modelId="{715A9EA8-56BE-482D-8F7F-41E98ABF5248}" type="presOf" srcId="{A9AD813F-3AF5-4065-992E-E72E10F0BBB9}" destId="{4B75508B-ACD8-48E4-A79C-E57E1F64681E}" srcOrd="0" destOrd="0" presId="urn:microsoft.com/office/officeart/2005/8/layout/hierarchy3"/>
    <dgm:cxn modelId="{536A6B6A-DB31-449C-B52F-42DC49F16F50}" type="presOf" srcId="{02D8A208-1B61-4EFF-89F8-50C019065764}" destId="{A1B11EF3-7F67-4D0B-B7BB-118BAC7AEF91}" srcOrd="0" destOrd="0" presId="urn:microsoft.com/office/officeart/2005/8/layout/hierarchy3"/>
    <dgm:cxn modelId="{50F7144C-2FE6-4A37-92B5-C69F4B627AE9}" type="presOf" srcId="{9FBC927B-6330-47BB-8A8B-B1A5D4A64612}" destId="{0FB8C568-F779-4976-A09F-1979A1E16CE0}" srcOrd="0" destOrd="0" presId="urn:microsoft.com/office/officeart/2005/8/layout/hierarchy3"/>
    <dgm:cxn modelId="{74685F8D-1AFF-4D77-8DC3-D5D85F83AD55}" srcId="{02D8A208-1B61-4EFF-89F8-50C019065764}" destId="{C3B9FDC1-C609-49F0-8AA5-79E2960E3712}" srcOrd="1" destOrd="0" parTransId="{59D51307-CEF5-4985-AC63-2EAE36E69A7A}" sibTransId="{FD3FA908-5826-48D8-B936-5EF3ED72E803}"/>
    <dgm:cxn modelId="{76414707-23D8-4CE9-ACC0-3498EE3F449F}" type="presOf" srcId="{824C7EF9-F801-4EC3-BE08-1EDD4A6314B4}" destId="{37671C15-7FD3-4482-BFBC-379347BA7D2D}" srcOrd="0" destOrd="0" presId="urn:microsoft.com/office/officeart/2005/8/layout/hierarchy3"/>
    <dgm:cxn modelId="{2B604C9D-8CEF-428B-855E-7724E665BB34}" type="presParOf" srcId="{4B75508B-ACD8-48E4-A79C-E57E1F64681E}" destId="{998343DC-B43C-46AA-99E2-AD2A3BE33DA7}" srcOrd="0" destOrd="0" presId="urn:microsoft.com/office/officeart/2005/8/layout/hierarchy3"/>
    <dgm:cxn modelId="{732F52E2-D4A7-45E2-BF6A-993F49126E15}" type="presParOf" srcId="{998343DC-B43C-46AA-99E2-AD2A3BE33DA7}" destId="{C34F4753-08D7-4856-952D-5771D7A64F20}" srcOrd="0" destOrd="0" presId="urn:microsoft.com/office/officeart/2005/8/layout/hierarchy3"/>
    <dgm:cxn modelId="{F957B2BA-02CF-4D4F-8B8F-60A021003395}" type="presParOf" srcId="{C34F4753-08D7-4856-952D-5771D7A64F20}" destId="{A1B11EF3-7F67-4D0B-B7BB-118BAC7AEF91}" srcOrd="0" destOrd="0" presId="urn:microsoft.com/office/officeart/2005/8/layout/hierarchy3"/>
    <dgm:cxn modelId="{3AAE8AFE-6BC7-48B3-9AF5-465401768E88}" type="presParOf" srcId="{C34F4753-08D7-4856-952D-5771D7A64F20}" destId="{6219BDD2-FC8F-42BA-B377-563CAC8EB894}" srcOrd="1" destOrd="0" presId="urn:microsoft.com/office/officeart/2005/8/layout/hierarchy3"/>
    <dgm:cxn modelId="{B2D542A5-6703-4ACB-AFEE-4D1E93B8946C}" type="presParOf" srcId="{998343DC-B43C-46AA-99E2-AD2A3BE33DA7}" destId="{F5A08DD2-EA28-40E3-874D-D06AFE09A369}" srcOrd="1" destOrd="0" presId="urn:microsoft.com/office/officeart/2005/8/layout/hierarchy3"/>
    <dgm:cxn modelId="{A1D4CF4B-FDFB-4EF1-828F-071005419C59}" type="presParOf" srcId="{F5A08DD2-EA28-40E3-874D-D06AFE09A369}" destId="{D3B91127-A69F-4E0E-948B-63B65102E579}" srcOrd="0" destOrd="0" presId="urn:microsoft.com/office/officeart/2005/8/layout/hierarchy3"/>
    <dgm:cxn modelId="{AF071097-66DE-48E8-86AA-DB60C25636FF}" type="presParOf" srcId="{F5A08DD2-EA28-40E3-874D-D06AFE09A369}" destId="{957F3B27-1155-4A74-A851-6C292A385430}" srcOrd="1" destOrd="0" presId="urn:microsoft.com/office/officeart/2005/8/layout/hierarchy3"/>
    <dgm:cxn modelId="{00A4D243-B350-45F8-97A7-3B8A9A217286}" type="presParOf" srcId="{F5A08DD2-EA28-40E3-874D-D06AFE09A369}" destId="{F9ABF092-8748-459F-9D58-D9C1A8ED5E7F}" srcOrd="2" destOrd="0" presId="urn:microsoft.com/office/officeart/2005/8/layout/hierarchy3"/>
    <dgm:cxn modelId="{4906EEB0-1108-4ADA-AA76-B044C1E67873}" type="presParOf" srcId="{F5A08DD2-EA28-40E3-874D-D06AFE09A369}" destId="{9904FA44-2965-4F04-AE81-2215EEFDCCC5}" srcOrd="3" destOrd="0" presId="urn:microsoft.com/office/officeart/2005/8/layout/hierarchy3"/>
    <dgm:cxn modelId="{FA1712F6-FBEF-49FC-9F22-B68569CDFD7E}" type="presParOf" srcId="{F5A08DD2-EA28-40E3-874D-D06AFE09A369}" destId="{52A58572-2E03-41A8-98FD-068291788F7A}" srcOrd="4" destOrd="0" presId="urn:microsoft.com/office/officeart/2005/8/layout/hierarchy3"/>
    <dgm:cxn modelId="{3C89612C-2EB9-4C79-AAE9-4A5EF2877871}" type="presParOf" srcId="{F5A08DD2-EA28-40E3-874D-D06AFE09A369}" destId="{37671C15-7FD3-4482-BFBC-379347BA7D2D}" srcOrd="5" destOrd="0" presId="urn:microsoft.com/office/officeart/2005/8/layout/hierarchy3"/>
    <dgm:cxn modelId="{F4FF3DEB-B9E1-42D7-98C3-6EB46B11866F}" type="presParOf" srcId="{F5A08DD2-EA28-40E3-874D-D06AFE09A369}" destId="{0FB8C568-F779-4976-A09F-1979A1E16CE0}" srcOrd="6" destOrd="0" presId="urn:microsoft.com/office/officeart/2005/8/layout/hierarchy3"/>
    <dgm:cxn modelId="{B3FC46AF-48BC-4C52-800E-C99126DD3F69}" type="presParOf" srcId="{F5A08DD2-EA28-40E3-874D-D06AFE09A369}" destId="{9CB6153F-357A-4152-83FE-F419EDE45580}" srcOrd="7" destOrd="0" presId="urn:microsoft.com/office/officeart/2005/8/layout/hierarchy3"/>
    <dgm:cxn modelId="{783B375B-59B4-4E50-8E90-A0CE5166908D}" type="presParOf" srcId="{F5A08DD2-EA28-40E3-874D-D06AFE09A369}" destId="{2D40CF9C-61F7-42BD-A93D-5178661213A8}" srcOrd="8" destOrd="0" presId="urn:microsoft.com/office/officeart/2005/8/layout/hierarchy3"/>
    <dgm:cxn modelId="{93EFB567-A99E-46C6-B765-02F1CFA5BF66}" type="presParOf" srcId="{F5A08DD2-EA28-40E3-874D-D06AFE09A369}" destId="{458F8C83-71D9-4966-A25C-954F51DEDD99}"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50C97-5764-4533-AC70-5A544B124239}">
      <dsp:nvSpPr>
        <dsp:cNvPr id="0" name=""/>
        <dsp:cNvSpPr/>
      </dsp:nvSpPr>
      <dsp:spPr>
        <a:xfrm>
          <a:off x="0" y="0"/>
          <a:ext cx="822960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93AEBB-3C51-484C-99B6-FDFAD3CB2641}">
      <dsp:nvSpPr>
        <dsp:cNvPr id="0" name=""/>
        <dsp:cNvSpPr/>
      </dsp:nvSpPr>
      <dsp:spPr>
        <a:xfrm>
          <a:off x="0" y="0"/>
          <a:ext cx="1645920" cy="5836104"/>
        </a:xfrm>
        <a:prstGeom prst="rect">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vert270" wrap="square" lIns="121920" tIns="121920" rIns="121920" bIns="121920" numCol="1" spcCol="1270" anchor="t" anchorCtr="0">
          <a:noAutofit/>
        </a:bodyPr>
        <a:lstStyle/>
        <a:p>
          <a:pPr lvl="0" algn="ctr" defTabSz="1422400" rtl="0">
            <a:lnSpc>
              <a:spcPct val="90000"/>
            </a:lnSpc>
            <a:spcBef>
              <a:spcPct val="0"/>
            </a:spcBef>
            <a:spcAft>
              <a:spcPct val="35000"/>
            </a:spcAft>
          </a:pPr>
          <a:r>
            <a:rPr lang="hr-HR" sz="3200" b="1" kern="1200">
              <a:solidFill>
                <a:schemeClr val="bg1"/>
              </a:solidFill>
            </a:rPr>
            <a:t>PRAVA U SUSTAVU SOCIJALNE SKRBI</a:t>
          </a:r>
          <a:endParaRPr lang="hr-HR" sz="3200" b="1" kern="1200" dirty="0">
            <a:solidFill>
              <a:schemeClr val="bg1"/>
            </a:solidFill>
          </a:endParaRPr>
        </a:p>
      </dsp:txBody>
      <dsp:txXfrm>
        <a:off x="0" y="0"/>
        <a:ext cx="1645920" cy="5836104"/>
      </dsp:txXfrm>
    </dsp:sp>
    <dsp:sp modelId="{E515783E-BFDA-4842-BD61-7B623CA7345B}">
      <dsp:nvSpPr>
        <dsp:cNvPr id="0" name=""/>
        <dsp:cNvSpPr/>
      </dsp:nvSpPr>
      <dsp:spPr>
        <a:xfrm>
          <a:off x="1769364" y="22868"/>
          <a:ext cx="6460236" cy="45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hr-HR" sz="1700" kern="1200" dirty="0"/>
            <a:t>Zajamčena minimalna naknada</a:t>
          </a:r>
        </a:p>
      </dsp:txBody>
      <dsp:txXfrm>
        <a:off x="1769364" y="22868"/>
        <a:ext cx="6460236" cy="457370"/>
      </dsp:txXfrm>
    </dsp:sp>
    <dsp:sp modelId="{35B8AD0B-CC62-4051-B6C8-C82926FAEB30}">
      <dsp:nvSpPr>
        <dsp:cNvPr id="0" name=""/>
        <dsp:cNvSpPr/>
      </dsp:nvSpPr>
      <dsp:spPr>
        <a:xfrm>
          <a:off x="1645920" y="480238"/>
          <a:ext cx="6583680" cy="0"/>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14C0A3-2E50-4596-BFB1-A35C28E20C6A}">
      <dsp:nvSpPr>
        <dsp:cNvPr id="0" name=""/>
        <dsp:cNvSpPr/>
      </dsp:nvSpPr>
      <dsp:spPr>
        <a:xfrm>
          <a:off x="1769364" y="503107"/>
          <a:ext cx="6460236" cy="45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hr-HR" sz="1700" kern="1200" dirty="0"/>
            <a:t>Naknada za troškove stanovanja</a:t>
          </a:r>
        </a:p>
      </dsp:txBody>
      <dsp:txXfrm>
        <a:off x="1769364" y="503107"/>
        <a:ext cx="6460236" cy="457370"/>
      </dsp:txXfrm>
    </dsp:sp>
    <dsp:sp modelId="{A648B5E8-E611-4627-9CC9-9677E56D059D}">
      <dsp:nvSpPr>
        <dsp:cNvPr id="0" name=""/>
        <dsp:cNvSpPr/>
      </dsp:nvSpPr>
      <dsp:spPr>
        <a:xfrm>
          <a:off x="1645920" y="960477"/>
          <a:ext cx="6583680" cy="0"/>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41E78A-B760-4AE0-9379-9E30A1B03252}">
      <dsp:nvSpPr>
        <dsp:cNvPr id="0" name=""/>
        <dsp:cNvSpPr/>
      </dsp:nvSpPr>
      <dsp:spPr>
        <a:xfrm>
          <a:off x="1769364" y="983346"/>
          <a:ext cx="6460236" cy="45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hr-HR" sz="1700" kern="1200" dirty="0"/>
            <a:t>Naknada za osobne potrebe korisnika smještaja</a:t>
          </a:r>
        </a:p>
      </dsp:txBody>
      <dsp:txXfrm>
        <a:off x="1769364" y="983346"/>
        <a:ext cx="6460236" cy="457370"/>
      </dsp:txXfrm>
    </dsp:sp>
    <dsp:sp modelId="{3B027CEC-FB6F-432A-83CC-F777263BFCDC}">
      <dsp:nvSpPr>
        <dsp:cNvPr id="0" name=""/>
        <dsp:cNvSpPr/>
      </dsp:nvSpPr>
      <dsp:spPr>
        <a:xfrm>
          <a:off x="1645920" y="1440716"/>
          <a:ext cx="6583680" cy="0"/>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675749-0C89-4FD1-BD5C-B16CC3F55D48}">
      <dsp:nvSpPr>
        <dsp:cNvPr id="0" name=""/>
        <dsp:cNvSpPr/>
      </dsp:nvSpPr>
      <dsp:spPr>
        <a:xfrm>
          <a:off x="1769364" y="1463585"/>
          <a:ext cx="6460236" cy="45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hr-HR" sz="1700" kern="1200" dirty="0"/>
            <a:t>Naknada za pogrebne troškove</a:t>
          </a:r>
        </a:p>
      </dsp:txBody>
      <dsp:txXfrm>
        <a:off x="1769364" y="1463585"/>
        <a:ext cx="6460236" cy="457370"/>
      </dsp:txXfrm>
    </dsp:sp>
    <dsp:sp modelId="{E91F2FF7-B506-46FB-AF3A-B13F5F8CF519}">
      <dsp:nvSpPr>
        <dsp:cNvPr id="0" name=""/>
        <dsp:cNvSpPr/>
      </dsp:nvSpPr>
      <dsp:spPr>
        <a:xfrm>
          <a:off x="1645920" y="1920955"/>
          <a:ext cx="6583680" cy="0"/>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6E7966-B4D6-4C55-8794-72F581F7A7F3}">
      <dsp:nvSpPr>
        <dsp:cNvPr id="0" name=""/>
        <dsp:cNvSpPr/>
      </dsp:nvSpPr>
      <dsp:spPr>
        <a:xfrm>
          <a:off x="1769364" y="1943824"/>
          <a:ext cx="6460236" cy="45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hr-HR" sz="1700" kern="1200" dirty="0"/>
            <a:t>Jednokratna naknada</a:t>
          </a:r>
        </a:p>
      </dsp:txBody>
      <dsp:txXfrm>
        <a:off x="1769364" y="1943824"/>
        <a:ext cx="6460236" cy="457370"/>
      </dsp:txXfrm>
    </dsp:sp>
    <dsp:sp modelId="{EBE2CE53-5C02-4EDD-8C89-209FBEA77F1D}">
      <dsp:nvSpPr>
        <dsp:cNvPr id="0" name=""/>
        <dsp:cNvSpPr/>
      </dsp:nvSpPr>
      <dsp:spPr>
        <a:xfrm>
          <a:off x="1645920" y="2401194"/>
          <a:ext cx="6583680" cy="0"/>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37BD81-7842-493E-9F71-ED3F61CA5673}">
      <dsp:nvSpPr>
        <dsp:cNvPr id="0" name=""/>
        <dsp:cNvSpPr/>
      </dsp:nvSpPr>
      <dsp:spPr>
        <a:xfrm>
          <a:off x="1769364" y="2424063"/>
          <a:ext cx="6460236" cy="45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hr-HR" sz="1700" kern="1200" dirty="0"/>
            <a:t>Naknada za redovito studiranje</a:t>
          </a:r>
        </a:p>
      </dsp:txBody>
      <dsp:txXfrm>
        <a:off x="1769364" y="2424063"/>
        <a:ext cx="6460236" cy="457370"/>
      </dsp:txXfrm>
    </dsp:sp>
    <dsp:sp modelId="{D1C03F87-3989-4F21-B975-E15B5050D33B}">
      <dsp:nvSpPr>
        <dsp:cNvPr id="0" name=""/>
        <dsp:cNvSpPr/>
      </dsp:nvSpPr>
      <dsp:spPr>
        <a:xfrm>
          <a:off x="1666461" y="2981380"/>
          <a:ext cx="6563138" cy="47107"/>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C72AB3-432B-40E8-8664-222675C3F176}">
      <dsp:nvSpPr>
        <dsp:cNvPr id="0" name=""/>
        <dsp:cNvSpPr/>
      </dsp:nvSpPr>
      <dsp:spPr>
        <a:xfrm>
          <a:off x="1769364" y="2951410"/>
          <a:ext cx="6460236" cy="45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endParaRPr lang="hr-HR" sz="1700" kern="1200" dirty="0"/>
        </a:p>
      </dsp:txBody>
      <dsp:txXfrm>
        <a:off x="1769364" y="2951410"/>
        <a:ext cx="6460236" cy="457370"/>
      </dsp:txXfrm>
    </dsp:sp>
    <dsp:sp modelId="{2A24F969-6CAD-48E5-AED1-17D459F62FA6}">
      <dsp:nvSpPr>
        <dsp:cNvPr id="0" name=""/>
        <dsp:cNvSpPr/>
      </dsp:nvSpPr>
      <dsp:spPr>
        <a:xfrm>
          <a:off x="1645920" y="3408780"/>
          <a:ext cx="6583680" cy="0"/>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36EA3E-A14F-4F8F-8ED8-1AB20C5FA09C}">
      <dsp:nvSpPr>
        <dsp:cNvPr id="0" name=""/>
        <dsp:cNvSpPr/>
      </dsp:nvSpPr>
      <dsp:spPr>
        <a:xfrm>
          <a:off x="1769364" y="3431649"/>
          <a:ext cx="6460236" cy="45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endParaRPr lang="hr-HR" sz="1700" kern="1200" dirty="0"/>
        </a:p>
      </dsp:txBody>
      <dsp:txXfrm>
        <a:off x="1769364" y="3431649"/>
        <a:ext cx="6460236" cy="457370"/>
      </dsp:txXfrm>
    </dsp:sp>
    <dsp:sp modelId="{FA51F9F9-C061-4151-80A4-2A06C3BDCCAD}">
      <dsp:nvSpPr>
        <dsp:cNvPr id="0" name=""/>
        <dsp:cNvSpPr/>
      </dsp:nvSpPr>
      <dsp:spPr>
        <a:xfrm>
          <a:off x="1645920" y="3889019"/>
          <a:ext cx="6583680" cy="0"/>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407D51-6D40-402A-982D-A2E8062F3631}">
      <dsp:nvSpPr>
        <dsp:cNvPr id="0" name=""/>
        <dsp:cNvSpPr/>
      </dsp:nvSpPr>
      <dsp:spPr>
        <a:xfrm>
          <a:off x="1769364" y="3911888"/>
          <a:ext cx="6460236" cy="45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hr-HR" sz="1700" kern="1200" dirty="0"/>
            <a:t>Status roditelja njegovatelja/njegovatelja</a:t>
          </a:r>
        </a:p>
      </dsp:txBody>
      <dsp:txXfrm>
        <a:off x="1769364" y="3911888"/>
        <a:ext cx="6460236" cy="457370"/>
      </dsp:txXfrm>
    </dsp:sp>
    <dsp:sp modelId="{13BB5D18-6A17-499F-87A3-63658EDBBD9D}">
      <dsp:nvSpPr>
        <dsp:cNvPr id="0" name=""/>
        <dsp:cNvSpPr/>
      </dsp:nvSpPr>
      <dsp:spPr>
        <a:xfrm>
          <a:off x="1645920" y="4369258"/>
          <a:ext cx="6583680" cy="0"/>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A2BE9D-1C21-4945-92F2-59E0763899F7}">
      <dsp:nvSpPr>
        <dsp:cNvPr id="0" name=""/>
        <dsp:cNvSpPr/>
      </dsp:nvSpPr>
      <dsp:spPr>
        <a:xfrm>
          <a:off x="1769364" y="4392127"/>
          <a:ext cx="6460236" cy="45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endParaRPr lang="hr-HR" sz="1700" kern="1200" dirty="0"/>
        </a:p>
      </dsp:txBody>
      <dsp:txXfrm>
        <a:off x="1769364" y="4392127"/>
        <a:ext cx="6460236" cy="457370"/>
      </dsp:txXfrm>
    </dsp:sp>
    <dsp:sp modelId="{6C4E3C9E-E074-4F1E-90C9-0236E8DDC3F7}">
      <dsp:nvSpPr>
        <dsp:cNvPr id="0" name=""/>
        <dsp:cNvSpPr/>
      </dsp:nvSpPr>
      <dsp:spPr>
        <a:xfrm>
          <a:off x="1645920" y="4849497"/>
          <a:ext cx="6583680" cy="0"/>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51634A-E6A6-4AB1-9DEA-9ADB03AA6217}">
      <dsp:nvSpPr>
        <dsp:cNvPr id="0" name=""/>
        <dsp:cNvSpPr/>
      </dsp:nvSpPr>
      <dsp:spPr>
        <a:xfrm>
          <a:off x="1769364" y="4320480"/>
          <a:ext cx="6460236" cy="45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hr-HR" sz="1700" kern="1200" dirty="0"/>
            <a:t>Naknada za ugroženog kupca energenata</a:t>
          </a:r>
        </a:p>
      </dsp:txBody>
      <dsp:txXfrm>
        <a:off x="1769364" y="4320480"/>
        <a:ext cx="6460236" cy="457370"/>
      </dsp:txXfrm>
    </dsp:sp>
    <dsp:sp modelId="{7C9C561C-4DD4-4A53-A340-068457274083}">
      <dsp:nvSpPr>
        <dsp:cNvPr id="0" name=""/>
        <dsp:cNvSpPr/>
      </dsp:nvSpPr>
      <dsp:spPr>
        <a:xfrm>
          <a:off x="1645920" y="5329736"/>
          <a:ext cx="6583680" cy="0"/>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1EDB24-30D0-44E7-AC6B-5AF99D364FB6}">
      <dsp:nvSpPr>
        <dsp:cNvPr id="0" name=""/>
        <dsp:cNvSpPr/>
      </dsp:nvSpPr>
      <dsp:spPr>
        <a:xfrm>
          <a:off x="1769364" y="5352605"/>
          <a:ext cx="6460236" cy="45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hr-HR" sz="1700" kern="1200" dirty="0"/>
            <a:t>Socijalne usluge</a:t>
          </a:r>
        </a:p>
      </dsp:txBody>
      <dsp:txXfrm>
        <a:off x="1769364" y="5352605"/>
        <a:ext cx="6460236" cy="457370"/>
      </dsp:txXfrm>
    </dsp:sp>
    <dsp:sp modelId="{B5E64451-9BDB-4027-BEDA-C6F04CD00FA3}">
      <dsp:nvSpPr>
        <dsp:cNvPr id="0" name=""/>
        <dsp:cNvSpPr/>
      </dsp:nvSpPr>
      <dsp:spPr>
        <a:xfrm>
          <a:off x="1645920" y="5809975"/>
          <a:ext cx="6583680" cy="0"/>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BF3E5-A310-4DD7-98DA-E6BDC39A117B}">
      <dsp:nvSpPr>
        <dsp:cNvPr id="0" name=""/>
        <dsp:cNvSpPr/>
      </dsp:nvSpPr>
      <dsp:spPr>
        <a:xfrm rot="5645326">
          <a:off x="1429393" y="4224274"/>
          <a:ext cx="1532961" cy="21818"/>
        </a:xfrm>
        <a:custGeom>
          <a:avLst/>
          <a:gdLst/>
          <a:ahLst/>
          <a:cxnLst/>
          <a:rect l="0" t="0" r="0" b="0"/>
          <a:pathLst>
            <a:path>
              <a:moveTo>
                <a:pt x="0" y="10909"/>
              </a:moveTo>
              <a:lnTo>
                <a:pt x="1532961" y="1090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96EAE4-2BC1-4680-8954-0E1610C0F737}">
      <dsp:nvSpPr>
        <dsp:cNvPr id="0" name=""/>
        <dsp:cNvSpPr/>
      </dsp:nvSpPr>
      <dsp:spPr>
        <a:xfrm rot="2620200">
          <a:off x="2450007" y="3931441"/>
          <a:ext cx="1414720" cy="21818"/>
        </a:xfrm>
        <a:custGeom>
          <a:avLst/>
          <a:gdLst/>
          <a:ahLst/>
          <a:cxnLst/>
          <a:rect l="0" t="0" r="0" b="0"/>
          <a:pathLst>
            <a:path>
              <a:moveTo>
                <a:pt x="0" y="10909"/>
              </a:moveTo>
              <a:lnTo>
                <a:pt x="1414720" y="1090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D6DD59-728B-4484-8C7E-6C150DEBF7A4}">
      <dsp:nvSpPr>
        <dsp:cNvPr id="0" name=""/>
        <dsp:cNvSpPr/>
      </dsp:nvSpPr>
      <dsp:spPr>
        <a:xfrm rot="1512974">
          <a:off x="2464474" y="4074882"/>
          <a:ext cx="3803807" cy="21818"/>
        </a:xfrm>
        <a:custGeom>
          <a:avLst/>
          <a:gdLst/>
          <a:ahLst/>
          <a:cxnLst/>
          <a:rect l="0" t="0" r="0" b="0"/>
          <a:pathLst>
            <a:path>
              <a:moveTo>
                <a:pt x="0" y="10909"/>
              </a:moveTo>
              <a:lnTo>
                <a:pt x="3803807" y="1090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53E6B5-8439-4FE5-9AA8-76C6A09752B0}">
      <dsp:nvSpPr>
        <dsp:cNvPr id="0" name=""/>
        <dsp:cNvSpPr/>
      </dsp:nvSpPr>
      <dsp:spPr>
        <a:xfrm rot="20767224">
          <a:off x="2585854" y="2507997"/>
          <a:ext cx="4100243" cy="21818"/>
        </a:xfrm>
        <a:custGeom>
          <a:avLst/>
          <a:gdLst/>
          <a:ahLst/>
          <a:cxnLst/>
          <a:rect l="0" t="0" r="0" b="0"/>
          <a:pathLst>
            <a:path>
              <a:moveTo>
                <a:pt x="0" y="10909"/>
              </a:moveTo>
              <a:lnTo>
                <a:pt x="4100243" y="1090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39ADEF-C9C0-4650-A8DD-C912629521BF}">
      <dsp:nvSpPr>
        <dsp:cNvPr id="0" name=""/>
        <dsp:cNvSpPr/>
      </dsp:nvSpPr>
      <dsp:spPr>
        <a:xfrm rot="26456">
          <a:off x="2645652" y="3109649"/>
          <a:ext cx="4129696" cy="21818"/>
        </a:xfrm>
        <a:custGeom>
          <a:avLst/>
          <a:gdLst/>
          <a:ahLst/>
          <a:cxnLst/>
          <a:rect l="0" t="0" r="0" b="0"/>
          <a:pathLst>
            <a:path>
              <a:moveTo>
                <a:pt x="0" y="10909"/>
              </a:moveTo>
              <a:lnTo>
                <a:pt x="4129696" y="1090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5822C5-BB1F-4AA9-BC1B-5A9E68A7A3F7}">
      <dsp:nvSpPr>
        <dsp:cNvPr id="0" name=""/>
        <dsp:cNvSpPr/>
      </dsp:nvSpPr>
      <dsp:spPr>
        <a:xfrm rot="845222">
          <a:off x="2594006" y="3601965"/>
          <a:ext cx="3438776" cy="21818"/>
        </a:xfrm>
        <a:custGeom>
          <a:avLst/>
          <a:gdLst/>
          <a:ahLst/>
          <a:cxnLst/>
          <a:rect l="0" t="0" r="0" b="0"/>
          <a:pathLst>
            <a:path>
              <a:moveTo>
                <a:pt x="0" y="10909"/>
              </a:moveTo>
              <a:lnTo>
                <a:pt x="3438776" y="1090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7C5B48-3B5B-4AA8-ABB8-D7460FDF96D2}">
      <dsp:nvSpPr>
        <dsp:cNvPr id="0" name=""/>
        <dsp:cNvSpPr/>
      </dsp:nvSpPr>
      <dsp:spPr>
        <a:xfrm rot="19920556">
          <a:off x="2405867" y="1932588"/>
          <a:ext cx="4100757" cy="21818"/>
        </a:xfrm>
        <a:custGeom>
          <a:avLst/>
          <a:gdLst/>
          <a:ahLst/>
          <a:cxnLst/>
          <a:rect l="0" t="0" r="0" b="0"/>
          <a:pathLst>
            <a:path>
              <a:moveTo>
                <a:pt x="0" y="10909"/>
              </a:moveTo>
              <a:lnTo>
                <a:pt x="4100757" y="1090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35898A-62A0-49E9-8B35-980495AC743C}">
      <dsp:nvSpPr>
        <dsp:cNvPr id="0" name=""/>
        <dsp:cNvSpPr/>
      </dsp:nvSpPr>
      <dsp:spPr>
        <a:xfrm rot="17441958">
          <a:off x="1944639" y="2039739"/>
          <a:ext cx="1458888" cy="21818"/>
        </a:xfrm>
        <a:custGeom>
          <a:avLst/>
          <a:gdLst/>
          <a:ahLst/>
          <a:cxnLst/>
          <a:rect l="0" t="0" r="0" b="0"/>
          <a:pathLst>
            <a:path>
              <a:moveTo>
                <a:pt x="0" y="10909"/>
              </a:moveTo>
              <a:lnTo>
                <a:pt x="1458888" y="1090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2CBFB4-730B-41BA-8002-FAC4175EE46F}">
      <dsp:nvSpPr>
        <dsp:cNvPr id="0" name=""/>
        <dsp:cNvSpPr/>
      </dsp:nvSpPr>
      <dsp:spPr>
        <a:xfrm>
          <a:off x="0" y="2252672"/>
          <a:ext cx="2903599" cy="1810143"/>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ED48A80D-52D4-4C73-8ED1-B6488E9FEA12}">
      <dsp:nvSpPr>
        <dsp:cNvPr id="0" name=""/>
        <dsp:cNvSpPr/>
      </dsp:nvSpPr>
      <dsp:spPr>
        <a:xfrm>
          <a:off x="1846158" y="481061"/>
          <a:ext cx="2505257" cy="891201"/>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hr-HR" sz="1400" b="1" kern="1200" dirty="0"/>
            <a:t>Zajamčena minimalna naknada</a:t>
          </a:r>
        </a:p>
      </dsp:txBody>
      <dsp:txXfrm>
        <a:off x="2213044" y="611574"/>
        <a:ext cx="1771485" cy="630175"/>
      </dsp:txXfrm>
    </dsp:sp>
    <dsp:sp modelId="{C12F96E5-CBC7-4AAF-8661-54FAF3FF85DF}">
      <dsp:nvSpPr>
        <dsp:cNvPr id="0" name=""/>
        <dsp:cNvSpPr/>
      </dsp:nvSpPr>
      <dsp:spPr>
        <a:xfrm>
          <a:off x="5676141" y="144534"/>
          <a:ext cx="2615082" cy="911250"/>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hr-HR" sz="1400" b="1" kern="1200" dirty="0"/>
            <a:t>Naknada za ugroženog kupca energenata</a:t>
          </a:r>
        </a:p>
      </dsp:txBody>
      <dsp:txXfrm>
        <a:off x="6059111" y="277983"/>
        <a:ext cx="1849142" cy="644352"/>
      </dsp:txXfrm>
    </dsp:sp>
    <dsp:sp modelId="{40B16A7C-A4D4-486D-902A-F9F95DFF461D}">
      <dsp:nvSpPr>
        <dsp:cNvPr id="0" name=""/>
        <dsp:cNvSpPr/>
      </dsp:nvSpPr>
      <dsp:spPr>
        <a:xfrm>
          <a:off x="5885118" y="3786768"/>
          <a:ext cx="1790022" cy="890227"/>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hr-HR" sz="1400" b="1" kern="1200" dirty="0"/>
            <a:t>Jednokratna naknada</a:t>
          </a:r>
        </a:p>
      </dsp:txBody>
      <dsp:txXfrm>
        <a:off x="6147261" y="3917139"/>
        <a:ext cx="1265736" cy="629485"/>
      </dsp:txXfrm>
    </dsp:sp>
    <dsp:sp modelId="{19316E11-620F-4A3C-BF5D-D20B32325865}">
      <dsp:nvSpPr>
        <dsp:cNvPr id="0" name=""/>
        <dsp:cNvSpPr/>
      </dsp:nvSpPr>
      <dsp:spPr>
        <a:xfrm>
          <a:off x="6775163" y="2685517"/>
          <a:ext cx="1918265" cy="916625"/>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hr-HR" sz="1400" b="1" kern="1200" dirty="0"/>
            <a:t>Naknada za troškove stanovanja</a:t>
          </a:r>
        </a:p>
      </dsp:txBody>
      <dsp:txXfrm>
        <a:off x="7056086" y="2819754"/>
        <a:ext cx="1356419" cy="648151"/>
      </dsp:txXfrm>
    </dsp:sp>
    <dsp:sp modelId="{C6EEAE05-8130-4DB6-B24A-A2DE6FBFBA0C}">
      <dsp:nvSpPr>
        <dsp:cNvPr id="0" name=""/>
        <dsp:cNvSpPr/>
      </dsp:nvSpPr>
      <dsp:spPr>
        <a:xfrm>
          <a:off x="6533191" y="1371287"/>
          <a:ext cx="1811772" cy="909961"/>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hr-HR" sz="1400" b="1" kern="1200" dirty="0"/>
            <a:t>INKLUZIVNI DODATAK</a:t>
          </a:r>
        </a:p>
      </dsp:txBody>
      <dsp:txXfrm>
        <a:off x="6798519" y="1504548"/>
        <a:ext cx="1281116" cy="643439"/>
      </dsp:txXfrm>
    </dsp:sp>
    <dsp:sp modelId="{7AEC2E46-BEBD-42C2-9BF7-EFB42E9FA69B}">
      <dsp:nvSpPr>
        <dsp:cNvPr id="0" name=""/>
        <dsp:cNvSpPr/>
      </dsp:nvSpPr>
      <dsp:spPr>
        <a:xfrm>
          <a:off x="5802099" y="4744406"/>
          <a:ext cx="2032927" cy="992288"/>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hr-HR" sz="1400" b="1" kern="1200" dirty="0"/>
            <a:t>Naknada za pogrebne troškove</a:t>
          </a:r>
        </a:p>
      </dsp:txBody>
      <dsp:txXfrm>
        <a:off x="6099814" y="4889723"/>
        <a:ext cx="1437497" cy="701654"/>
      </dsp:txXfrm>
    </dsp:sp>
    <dsp:sp modelId="{55A07FF9-7E47-4011-AEE3-381E84DD73B1}">
      <dsp:nvSpPr>
        <dsp:cNvPr id="0" name=""/>
        <dsp:cNvSpPr/>
      </dsp:nvSpPr>
      <dsp:spPr>
        <a:xfrm>
          <a:off x="3156868" y="4342976"/>
          <a:ext cx="2119386" cy="1221005"/>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hr-HR" sz="1300" b="1" kern="1200" dirty="0"/>
            <a:t>Naknada za osobne potrebe</a:t>
          </a:r>
        </a:p>
      </dsp:txBody>
      <dsp:txXfrm>
        <a:off x="3467245" y="4521788"/>
        <a:ext cx="1498632" cy="863381"/>
      </dsp:txXfrm>
    </dsp:sp>
    <dsp:sp modelId="{78490A48-0971-49FD-ADAA-5C783A6816EC}">
      <dsp:nvSpPr>
        <dsp:cNvPr id="0" name=""/>
        <dsp:cNvSpPr/>
      </dsp:nvSpPr>
      <dsp:spPr>
        <a:xfrm>
          <a:off x="977381" y="4999452"/>
          <a:ext cx="2255284" cy="1013272"/>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hr-HR" sz="1100" b="1" kern="1200" dirty="0"/>
            <a:t>Naknade vezane uz obrazovanje</a:t>
          </a:r>
        </a:p>
      </dsp:txBody>
      <dsp:txXfrm>
        <a:off x="1307660" y="5147842"/>
        <a:ext cx="1594726" cy="7164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E1B2-730A-4DAD-A74B-1A3CB043DDB7}">
      <dsp:nvSpPr>
        <dsp:cNvPr id="0" name=""/>
        <dsp:cNvSpPr/>
      </dsp:nvSpPr>
      <dsp:spPr>
        <a:xfrm>
          <a:off x="0" y="2786"/>
          <a:ext cx="828092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0D1C59-D661-41E1-BF86-5D8BBD78C99E}">
      <dsp:nvSpPr>
        <dsp:cNvPr id="0" name=""/>
        <dsp:cNvSpPr/>
      </dsp:nvSpPr>
      <dsp:spPr>
        <a:xfrm>
          <a:off x="0" y="2786"/>
          <a:ext cx="8280920" cy="531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hr-HR" sz="1400" kern="1200" dirty="0"/>
            <a:t>Vlasništvo drugog stana ili kuće (osim onog koji služi za stanovanje) – koji može otuđiti ili iznajmiti</a:t>
          </a:r>
        </a:p>
      </dsp:txBody>
      <dsp:txXfrm>
        <a:off x="0" y="2786"/>
        <a:ext cx="8280920" cy="531102"/>
      </dsp:txXfrm>
    </dsp:sp>
    <dsp:sp modelId="{D72D081F-C968-47FC-BF87-9838DE56F7CB}">
      <dsp:nvSpPr>
        <dsp:cNvPr id="0" name=""/>
        <dsp:cNvSpPr/>
      </dsp:nvSpPr>
      <dsp:spPr>
        <a:xfrm>
          <a:off x="0" y="533889"/>
          <a:ext cx="828092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5CC61E-62FE-4D14-AFC4-C9ABC49E1C7A}">
      <dsp:nvSpPr>
        <dsp:cNvPr id="0" name=""/>
        <dsp:cNvSpPr/>
      </dsp:nvSpPr>
      <dsp:spPr>
        <a:xfrm>
          <a:off x="0" y="533889"/>
          <a:ext cx="8280920" cy="531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hr-HR" sz="1400" kern="1200" dirty="0"/>
            <a:t>Poslovni prostor, vrijedne pokretnine</a:t>
          </a:r>
        </a:p>
      </dsp:txBody>
      <dsp:txXfrm>
        <a:off x="0" y="533889"/>
        <a:ext cx="8280920" cy="531102"/>
      </dsp:txXfrm>
    </dsp:sp>
    <dsp:sp modelId="{199D5F40-1309-4EE2-A325-C40467B6B5EF}">
      <dsp:nvSpPr>
        <dsp:cNvPr id="0" name=""/>
        <dsp:cNvSpPr/>
      </dsp:nvSpPr>
      <dsp:spPr>
        <a:xfrm>
          <a:off x="0" y="1064992"/>
          <a:ext cx="828092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4FAC74-F6D2-4C71-B704-6DD6D73731D2}">
      <dsp:nvSpPr>
        <dsp:cNvPr id="0" name=""/>
        <dsp:cNvSpPr/>
      </dsp:nvSpPr>
      <dsp:spPr>
        <a:xfrm>
          <a:off x="0" y="1064992"/>
          <a:ext cx="8280920" cy="531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hr-HR" sz="1400" kern="1200"/>
            <a:t>Vlasništvo imovine koja bi se mogla koristiti ili prodati bez ugrožavanja osnovnih životnih potreba i time osigurati sredstva za osobno uzdržavanje</a:t>
          </a:r>
        </a:p>
      </dsp:txBody>
      <dsp:txXfrm>
        <a:off x="0" y="1064992"/>
        <a:ext cx="8280920" cy="531102"/>
      </dsp:txXfrm>
    </dsp:sp>
    <dsp:sp modelId="{DFF3727C-F22D-424D-8BF1-B554E56D8062}">
      <dsp:nvSpPr>
        <dsp:cNvPr id="0" name=""/>
        <dsp:cNvSpPr/>
      </dsp:nvSpPr>
      <dsp:spPr>
        <a:xfrm>
          <a:off x="0" y="1596095"/>
          <a:ext cx="828092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5BA503-4F38-4746-8F26-8710EE8EFB50}">
      <dsp:nvSpPr>
        <dsp:cNvPr id="0" name=""/>
        <dsp:cNvSpPr/>
      </dsp:nvSpPr>
      <dsp:spPr>
        <a:xfrm>
          <a:off x="0" y="1596095"/>
          <a:ext cx="8272833" cy="858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hr-HR" sz="1400" kern="1200" dirty="0"/>
            <a:t>Vlasništvo osobnog registriranog vozila čija vrijednost prelazi iznos od 40 osnovica iz čl. 22.st.2.ZOSS ( 20.000,00kn)- Iznimka = nužnost – invaliditet, prijevoz starije i nemoćne, teško pokretne osobe, prometna izoliranost</a:t>
          </a:r>
        </a:p>
      </dsp:txBody>
      <dsp:txXfrm>
        <a:off x="0" y="1596095"/>
        <a:ext cx="8272833" cy="858172"/>
      </dsp:txXfrm>
    </dsp:sp>
    <dsp:sp modelId="{8225D579-933A-4C36-9064-EBB57DFD1916}">
      <dsp:nvSpPr>
        <dsp:cNvPr id="0" name=""/>
        <dsp:cNvSpPr/>
      </dsp:nvSpPr>
      <dsp:spPr>
        <a:xfrm>
          <a:off x="0" y="2454267"/>
          <a:ext cx="828092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B1EC3F-7AD6-445E-BED0-DB4C42348A46}">
      <dsp:nvSpPr>
        <dsp:cNvPr id="0" name=""/>
        <dsp:cNvSpPr/>
      </dsp:nvSpPr>
      <dsp:spPr>
        <a:xfrm>
          <a:off x="0" y="2454267"/>
          <a:ext cx="8280920" cy="531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hr-HR" sz="1400" kern="1200" dirty="0"/>
            <a:t>Samac koji je otkazao ugovor o radu u razdoblju od 6 mj. prije pokretanja postupka  priznavanja prava na ZMN</a:t>
          </a:r>
        </a:p>
      </dsp:txBody>
      <dsp:txXfrm>
        <a:off x="0" y="2454267"/>
        <a:ext cx="8280920" cy="531102"/>
      </dsp:txXfrm>
    </dsp:sp>
    <dsp:sp modelId="{2D8F8BCF-6846-439C-8467-9BF15FC9D1E0}">
      <dsp:nvSpPr>
        <dsp:cNvPr id="0" name=""/>
        <dsp:cNvSpPr/>
      </dsp:nvSpPr>
      <dsp:spPr>
        <a:xfrm>
          <a:off x="0" y="2985370"/>
          <a:ext cx="828092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0F9116-3320-4A53-9895-E1DABF35A0AB}">
      <dsp:nvSpPr>
        <dsp:cNvPr id="0" name=""/>
        <dsp:cNvSpPr/>
      </dsp:nvSpPr>
      <dsp:spPr>
        <a:xfrm>
          <a:off x="0" y="2985370"/>
          <a:ext cx="8280920" cy="531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hr-HR" sz="1400" kern="1200" dirty="0">
              <a:solidFill>
                <a:srgbClr val="FF0000"/>
              </a:solidFill>
            </a:rPr>
            <a:t>Ugovor o doživotnom ili dosmrtnom uzdržavanju, osim u slučaju pokretanja postupka za raskid, utvrđenje ništetnosti ili </a:t>
          </a:r>
          <a:r>
            <a:rPr lang="hr-HR" sz="1400" kern="1200" dirty="0" err="1">
              <a:solidFill>
                <a:srgbClr val="FF0000"/>
              </a:solidFill>
            </a:rPr>
            <a:t>poništaj</a:t>
          </a:r>
          <a:r>
            <a:rPr lang="hr-HR" sz="1400" kern="1200" dirty="0">
              <a:solidFill>
                <a:srgbClr val="FF0000"/>
              </a:solidFill>
            </a:rPr>
            <a:t> ugovora</a:t>
          </a:r>
        </a:p>
      </dsp:txBody>
      <dsp:txXfrm>
        <a:off x="0" y="2985370"/>
        <a:ext cx="8280920" cy="531102"/>
      </dsp:txXfrm>
    </dsp:sp>
    <dsp:sp modelId="{87BADF9C-5556-45AC-8409-2DF257BF059D}">
      <dsp:nvSpPr>
        <dsp:cNvPr id="0" name=""/>
        <dsp:cNvSpPr/>
      </dsp:nvSpPr>
      <dsp:spPr>
        <a:xfrm>
          <a:off x="0" y="3516472"/>
          <a:ext cx="828092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6905A2-CCA5-4A02-9216-844DE064BD19}">
      <dsp:nvSpPr>
        <dsp:cNvPr id="0" name=""/>
        <dsp:cNvSpPr/>
      </dsp:nvSpPr>
      <dsp:spPr>
        <a:xfrm>
          <a:off x="0" y="3516472"/>
          <a:ext cx="8280920" cy="531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hr-HR" sz="1400" kern="1200"/>
            <a:t>Radno sposobni samac nije evidentiran kao nezaposlena osoba pri HZZ-u</a:t>
          </a:r>
        </a:p>
      </dsp:txBody>
      <dsp:txXfrm>
        <a:off x="0" y="3516472"/>
        <a:ext cx="8280920" cy="531102"/>
      </dsp:txXfrm>
    </dsp:sp>
    <dsp:sp modelId="{EADACC45-1CA0-4142-B79A-CA480B1A15A4}">
      <dsp:nvSpPr>
        <dsp:cNvPr id="0" name=""/>
        <dsp:cNvSpPr/>
      </dsp:nvSpPr>
      <dsp:spPr>
        <a:xfrm>
          <a:off x="0" y="4047575"/>
          <a:ext cx="828092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B90124-7C26-4C02-A731-129D64EC5D14}">
      <dsp:nvSpPr>
        <dsp:cNvPr id="0" name=""/>
        <dsp:cNvSpPr/>
      </dsp:nvSpPr>
      <dsp:spPr>
        <a:xfrm>
          <a:off x="0" y="4047575"/>
          <a:ext cx="8280920" cy="531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hr-HR" sz="1400" kern="1200" dirty="0"/>
            <a:t>Uzdržavanje se može osigurati  od obveznika uzdržavanja ili po drugoj osnovi</a:t>
          </a:r>
        </a:p>
      </dsp:txBody>
      <dsp:txXfrm>
        <a:off x="0" y="4047575"/>
        <a:ext cx="8280920" cy="531102"/>
      </dsp:txXfrm>
    </dsp:sp>
    <dsp:sp modelId="{A0E586A6-4EC7-467B-BACD-A09F11377ADA}">
      <dsp:nvSpPr>
        <dsp:cNvPr id="0" name=""/>
        <dsp:cNvSpPr/>
      </dsp:nvSpPr>
      <dsp:spPr>
        <a:xfrm>
          <a:off x="0" y="4578678"/>
          <a:ext cx="828092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7506D4-6DD6-41A6-A538-A4648D981C21}">
      <dsp:nvSpPr>
        <dsp:cNvPr id="0" name=""/>
        <dsp:cNvSpPr/>
      </dsp:nvSpPr>
      <dsp:spPr>
        <a:xfrm>
          <a:off x="0" y="4578678"/>
          <a:ext cx="8280920" cy="531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hr-HR" sz="1400" kern="1200"/>
            <a:t>Korisnik usluge smještaja ili organiziranog stanovanja (</a:t>
          </a:r>
          <a:r>
            <a:rPr lang="hr-HR" sz="1400" i="1" kern="1200"/>
            <a:t>osim beskućnika u prenoćištu</a:t>
          </a:r>
          <a:r>
            <a:rPr lang="hr-HR" sz="1400" kern="1200"/>
            <a:t>)</a:t>
          </a:r>
        </a:p>
      </dsp:txBody>
      <dsp:txXfrm>
        <a:off x="0" y="4578678"/>
        <a:ext cx="8280920" cy="5311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1060A-A903-4C60-B888-672541FEB948}">
      <dsp:nvSpPr>
        <dsp:cNvPr id="0" name=""/>
        <dsp:cNvSpPr/>
      </dsp:nvSpPr>
      <dsp:spPr>
        <a:xfrm rot="5400000">
          <a:off x="1979301" y="-331937"/>
          <a:ext cx="1538211" cy="258673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hr-HR" sz="1200" b="1" kern="1200" dirty="0"/>
            <a:t>Novčana naknada</a:t>
          </a:r>
        </a:p>
        <a:p>
          <a:pPr marL="114300" lvl="1" indent="-114300" algn="l" defTabSz="533400" rtl="0">
            <a:lnSpc>
              <a:spcPct val="90000"/>
            </a:lnSpc>
            <a:spcBef>
              <a:spcPct val="0"/>
            </a:spcBef>
            <a:spcAft>
              <a:spcPct val="15000"/>
            </a:spcAft>
            <a:buChar char="••"/>
          </a:pPr>
          <a:r>
            <a:rPr lang="hr-HR" sz="1200" b="1" kern="1200" dirty="0"/>
            <a:t>Naknada u naravi</a:t>
          </a:r>
        </a:p>
        <a:p>
          <a:pPr marL="114300" lvl="1" indent="-114300" algn="l" defTabSz="533400" rtl="0">
            <a:lnSpc>
              <a:spcPct val="90000"/>
            </a:lnSpc>
            <a:spcBef>
              <a:spcPct val="0"/>
            </a:spcBef>
            <a:spcAft>
              <a:spcPct val="15000"/>
            </a:spcAft>
            <a:buChar char="••"/>
          </a:pPr>
          <a:r>
            <a:rPr lang="hr-HR" sz="1200" b="1" kern="1200" dirty="0"/>
            <a:t>godišnje najviše:</a:t>
          </a:r>
        </a:p>
        <a:p>
          <a:pPr marL="114300" lvl="1" indent="-114300" algn="l" defTabSz="533400" rtl="0">
            <a:lnSpc>
              <a:spcPct val="90000"/>
            </a:lnSpc>
            <a:spcBef>
              <a:spcPct val="0"/>
            </a:spcBef>
            <a:spcAft>
              <a:spcPct val="15000"/>
            </a:spcAft>
            <a:buChar char="••"/>
          </a:pPr>
          <a:r>
            <a:rPr lang="hr-HR" sz="1200" b="1" kern="1200" dirty="0"/>
            <a:t>samac- do 500% osnovice</a:t>
          </a:r>
        </a:p>
        <a:p>
          <a:pPr marL="114300" lvl="1" indent="-114300" algn="l" defTabSz="533400" rtl="0">
            <a:lnSpc>
              <a:spcPct val="90000"/>
            </a:lnSpc>
            <a:spcBef>
              <a:spcPct val="0"/>
            </a:spcBef>
            <a:spcAft>
              <a:spcPct val="15000"/>
            </a:spcAft>
            <a:buChar char="••"/>
          </a:pPr>
          <a:r>
            <a:rPr lang="hr-HR" sz="1200" b="1" kern="1200" dirty="0"/>
            <a:t>Kućanstvo-do 700% osnovice </a:t>
          </a:r>
        </a:p>
      </dsp:txBody>
      <dsp:txXfrm rot="-5400000">
        <a:off x="1455039" y="267414"/>
        <a:ext cx="2511647" cy="1388033"/>
      </dsp:txXfrm>
    </dsp:sp>
    <dsp:sp modelId="{E582662E-003C-440C-93EA-8ACB80701170}">
      <dsp:nvSpPr>
        <dsp:cNvPr id="0" name=""/>
        <dsp:cNvSpPr/>
      </dsp:nvSpPr>
      <dsp:spPr>
        <a:xfrm>
          <a:off x="0" y="48"/>
          <a:ext cx="1455039" cy="1922764"/>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rtl="0">
            <a:lnSpc>
              <a:spcPct val="90000"/>
            </a:lnSpc>
            <a:spcBef>
              <a:spcPct val="0"/>
            </a:spcBef>
            <a:spcAft>
              <a:spcPct val="35000"/>
            </a:spcAft>
          </a:pPr>
          <a:r>
            <a:rPr lang="hr-HR" sz="1300" b="1" kern="1200" dirty="0"/>
            <a:t>JEDNOKRATNA NAKNADA</a:t>
          </a:r>
        </a:p>
      </dsp:txBody>
      <dsp:txXfrm>
        <a:off x="71029" y="71077"/>
        <a:ext cx="1312981" cy="1780706"/>
      </dsp:txXfrm>
    </dsp:sp>
    <dsp:sp modelId="{34222ED3-F287-43FE-8BF1-678FE6F83DE2}">
      <dsp:nvSpPr>
        <dsp:cNvPr id="0" name=""/>
        <dsp:cNvSpPr/>
      </dsp:nvSpPr>
      <dsp:spPr>
        <a:xfrm rot="5400000">
          <a:off x="1979301" y="1686964"/>
          <a:ext cx="1538211" cy="258673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hr-HR" sz="1200" b="1" kern="1200" dirty="0"/>
            <a:t>u osobito opravdanim slučajevima</a:t>
          </a:r>
        </a:p>
        <a:p>
          <a:pPr marL="114300" lvl="1" indent="-114300" algn="l" defTabSz="533400" rtl="0">
            <a:lnSpc>
              <a:spcPct val="90000"/>
            </a:lnSpc>
            <a:spcBef>
              <a:spcPct val="0"/>
            </a:spcBef>
            <a:spcAft>
              <a:spcPct val="15000"/>
            </a:spcAft>
            <a:buChar char="••"/>
          </a:pPr>
          <a:r>
            <a:rPr lang="hr-HR" sz="1200" b="1" kern="1200" dirty="0"/>
            <a:t>godišnje najviše do 1327,23 eura</a:t>
          </a:r>
        </a:p>
      </dsp:txBody>
      <dsp:txXfrm rot="-5400000">
        <a:off x="1455039" y="2286316"/>
        <a:ext cx="2511647" cy="1388033"/>
      </dsp:txXfrm>
    </dsp:sp>
    <dsp:sp modelId="{25B41915-AB9C-41B2-B463-9BFBAFF1CDAE}">
      <dsp:nvSpPr>
        <dsp:cNvPr id="0" name=""/>
        <dsp:cNvSpPr/>
      </dsp:nvSpPr>
      <dsp:spPr>
        <a:xfrm>
          <a:off x="0" y="2018950"/>
          <a:ext cx="1455039" cy="1922764"/>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rtl="0">
            <a:lnSpc>
              <a:spcPct val="90000"/>
            </a:lnSpc>
            <a:spcBef>
              <a:spcPct val="0"/>
            </a:spcBef>
            <a:spcAft>
              <a:spcPct val="35000"/>
            </a:spcAft>
          </a:pPr>
          <a:r>
            <a:rPr lang="hr-HR" sz="1300" b="1" kern="1200"/>
            <a:t>Uvećana jednokratna naknada </a:t>
          </a:r>
        </a:p>
      </dsp:txBody>
      <dsp:txXfrm>
        <a:off x="71029" y="2089979"/>
        <a:ext cx="1312981" cy="17807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E6828-8EDA-4C43-9975-5AC4DA404892}">
      <dsp:nvSpPr>
        <dsp:cNvPr id="0" name=""/>
        <dsp:cNvSpPr/>
      </dsp:nvSpPr>
      <dsp:spPr>
        <a:xfrm>
          <a:off x="0" y="390"/>
          <a:ext cx="822960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A095FB-EBFB-4375-B3F3-CE71E753A120}">
      <dsp:nvSpPr>
        <dsp:cNvPr id="0" name=""/>
        <dsp:cNvSpPr/>
      </dsp:nvSpPr>
      <dsp:spPr>
        <a:xfrm>
          <a:off x="0" y="390"/>
          <a:ext cx="8229600" cy="1307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rtl="0">
            <a:lnSpc>
              <a:spcPct val="90000"/>
            </a:lnSpc>
            <a:spcBef>
              <a:spcPct val="0"/>
            </a:spcBef>
            <a:spcAft>
              <a:spcPct val="35000"/>
            </a:spcAft>
          </a:pPr>
          <a:r>
            <a:rPr lang="hr-HR" sz="1400" kern="1200" dirty="0"/>
            <a:t>Ako je djetetu s teškoćama u razvoju ili osobi s invaliditetom osigurana usluga smještaja, organiziranog stanovanja, smještaj prema drugim propisima ( osim u slučaju osiguranja smještaja žrtvi obiteljskoj nasilja) ili cjelodnevni boravak na temelju ZOSS</a:t>
          </a:r>
        </a:p>
      </dsp:txBody>
      <dsp:txXfrm>
        <a:off x="0" y="390"/>
        <a:ext cx="8229600" cy="1307011"/>
      </dsp:txXfrm>
    </dsp:sp>
    <dsp:sp modelId="{8C8C30EE-0ED7-4EEB-B0C4-043C9198B299}">
      <dsp:nvSpPr>
        <dsp:cNvPr id="0" name=""/>
        <dsp:cNvSpPr/>
      </dsp:nvSpPr>
      <dsp:spPr>
        <a:xfrm>
          <a:off x="0" y="1307402"/>
          <a:ext cx="822960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73EEC5-0477-40B8-8A07-1B2B431427F4}">
      <dsp:nvSpPr>
        <dsp:cNvPr id="0" name=""/>
        <dsp:cNvSpPr/>
      </dsp:nvSpPr>
      <dsp:spPr>
        <a:xfrm>
          <a:off x="0" y="1307402"/>
          <a:ext cx="8229600" cy="2800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rtl="0">
            <a:lnSpc>
              <a:spcPct val="90000"/>
            </a:lnSpc>
            <a:spcBef>
              <a:spcPct val="0"/>
            </a:spcBef>
            <a:spcAft>
              <a:spcPct val="35000"/>
            </a:spcAft>
          </a:pPr>
          <a:r>
            <a:rPr lang="hr-HR" sz="1400" kern="1200" dirty="0"/>
            <a:t>Dok jedan roditelj koristi </a:t>
          </a:r>
          <a:r>
            <a:rPr lang="hr-HR" sz="1400" kern="1200" dirty="0" err="1"/>
            <a:t>rodiljni</a:t>
          </a:r>
          <a:r>
            <a:rPr lang="hr-HR" sz="1400" kern="1200" dirty="0"/>
            <a:t>, roditeljski ili posvojitelji dopust za dijete – drugom roditelju se ne može priznati status roditelja njegovatelja za isto dijete</a:t>
          </a:r>
        </a:p>
        <a:p>
          <a:pPr lvl="0" algn="just" defTabSz="622300" rtl="0">
            <a:lnSpc>
              <a:spcPct val="90000"/>
            </a:lnSpc>
            <a:spcBef>
              <a:spcPct val="0"/>
            </a:spcBef>
            <a:spcAft>
              <a:spcPct val="35000"/>
            </a:spcAft>
          </a:pPr>
          <a:r>
            <a:rPr lang="hr-HR" sz="1400" kern="1200" dirty="0">
              <a:solidFill>
                <a:srgbClr val="FF0000"/>
              </a:solidFill>
            </a:rPr>
            <a:t>Ako osoba s invaliditetom ima sklopljen ugovor o doživotnom ili dosmrtnom uzdržavanju, osim u slučaju kada je pokrenut postupak za raskid, utvrđenje ništetnosti ili </a:t>
          </a:r>
          <a:r>
            <a:rPr lang="hr-HR" sz="1400" kern="1200" dirty="0" err="1">
              <a:solidFill>
                <a:srgbClr val="FF0000"/>
              </a:solidFill>
            </a:rPr>
            <a:t>poništaj</a:t>
          </a:r>
          <a:r>
            <a:rPr lang="hr-HR" sz="1400" kern="1200" dirty="0">
              <a:solidFill>
                <a:srgbClr val="FF0000"/>
              </a:solidFill>
            </a:rPr>
            <a:t> ugovora</a:t>
          </a:r>
        </a:p>
        <a:p>
          <a:pPr lvl="0" algn="just" defTabSz="622300" rtl="0">
            <a:lnSpc>
              <a:spcPct val="90000"/>
            </a:lnSpc>
            <a:spcBef>
              <a:spcPct val="0"/>
            </a:spcBef>
            <a:spcAft>
              <a:spcPct val="35000"/>
            </a:spcAft>
          </a:pPr>
          <a:r>
            <a:rPr lang="hr-HR" sz="1400" kern="1200" dirty="0">
              <a:solidFill>
                <a:schemeClr val="tx1"/>
              </a:solidFill>
            </a:rPr>
            <a:t>Ako je roditelju ili drugoj osobi izrečena mjera za zaštitu prava i dobrobiti djeteta prema zakonu kojim se uređuju obiteljski odnosi</a:t>
          </a:r>
        </a:p>
        <a:p>
          <a:pPr lvl="0" algn="just" defTabSz="622300" rtl="0">
            <a:lnSpc>
              <a:spcPct val="90000"/>
            </a:lnSpc>
            <a:spcBef>
              <a:spcPct val="0"/>
            </a:spcBef>
            <a:spcAft>
              <a:spcPct val="35000"/>
            </a:spcAft>
          </a:pPr>
          <a:r>
            <a:rPr lang="hr-HR" sz="1400" kern="1200" dirty="0">
              <a:solidFill>
                <a:schemeClr val="tx1"/>
              </a:solidFill>
            </a:rPr>
            <a:t>Ako je lišen roditeljske skrbi</a:t>
          </a:r>
        </a:p>
        <a:p>
          <a:pPr lvl="0" algn="just" defTabSz="622300" rtl="0">
            <a:lnSpc>
              <a:spcPct val="90000"/>
            </a:lnSpc>
            <a:spcBef>
              <a:spcPct val="0"/>
            </a:spcBef>
            <a:spcAft>
              <a:spcPct val="35000"/>
            </a:spcAft>
          </a:pPr>
          <a:r>
            <a:rPr lang="hr-HR" sz="1400" kern="1200" dirty="0">
              <a:solidFill>
                <a:schemeClr val="tx1"/>
              </a:solidFill>
            </a:rPr>
            <a:t>Ako je lišen poslovne sposobnosti</a:t>
          </a:r>
        </a:p>
        <a:p>
          <a:pPr lvl="0" algn="just" defTabSz="622300" rtl="0">
            <a:lnSpc>
              <a:spcPct val="90000"/>
            </a:lnSpc>
            <a:spcBef>
              <a:spcPct val="0"/>
            </a:spcBef>
            <a:spcAft>
              <a:spcPct val="35000"/>
            </a:spcAft>
          </a:pPr>
          <a:endParaRPr lang="hr-HR" sz="1300" kern="1200" dirty="0">
            <a:solidFill>
              <a:srgbClr val="FF0000"/>
            </a:solidFill>
          </a:endParaRPr>
        </a:p>
      </dsp:txBody>
      <dsp:txXfrm>
        <a:off x="0" y="1307402"/>
        <a:ext cx="8229600" cy="28001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3DCCE-1DD3-42CA-A860-1B61134A3CCA}">
      <dsp:nvSpPr>
        <dsp:cNvPr id="0" name=""/>
        <dsp:cNvSpPr/>
      </dsp:nvSpPr>
      <dsp:spPr>
        <a:xfrm>
          <a:off x="0" y="468938"/>
          <a:ext cx="6119664" cy="5077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74954" tIns="270764" rIns="474954" bIns="92456" numCol="1" spcCol="1270" anchor="t" anchorCtr="0">
          <a:noAutofit/>
        </a:bodyPr>
        <a:lstStyle/>
        <a:p>
          <a:pPr marL="114300" lvl="1" indent="-114300" algn="l" defTabSz="577850" rtl="0">
            <a:lnSpc>
              <a:spcPct val="90000"/>
            </a:lnSpc>
            <a:spcBef>
              <a:spcPct val="0"/>
            </a:spcBef>
            <a:spcAft>
              <a:spcPct val="15000"/>
            </a:spcAft>
            <a:buChar char="••"/>
          </a:pPr>
          <a:r>
            <a:rPr lang="hr-HR" sz="1300" kern="1200" dirty="0">
              <a:solidFill>
                <a:srgbClr val="006699"/>
              </a:solidFill>
            </a:rPr>
            <a:t>Prva socijalna usluga (informiranje, prepoznavanje i početna procjena potreba)</a:t>
          </a:r>
        </a:p>
        <a:p>
          <a:pPr marL="114300" lvl="1" indent="-114300" algn="l" defTabSz="577850" rtl="0">
            <a:lnSpc>
              <a:spcPct val="90000"/>
            </a:lnSpc>
            <a:spcBef>
              <a:spcPct val="0"/>
            </a:spcBef>
            <a:spcAft>
              <a:spcPct val="15000"/>
            </a:spcAft>
            <a:buChar char="••"/>
          </a:pPr>
          <a:r>
            <a:rPr lang="hr-HR" sz="1300" kern="1200" dirty="0">
              <a:solidFill>
                <a:srgbClr val="006699"/>
              </a:solidFill>
            </a:rPr>
            <a:t>Usluga sveobuhvatne procjene i planiranja</a:t>
          </a:r>
        </a:p>
        <a:p>
          <a:pPr marL="114300" lvl="1" indent="-114300" algn="l" defTabSz="577850" rtl="0">
            <a:lnSpc>
              <a:spcPct val="90000"/>
            </a:lnSpc>
            <a:spcBef>
              <a:spcPct val="0"/>
            </a:spcBef>
            <a:spcAft>
              <a:spcPct val="15000"/>
            </a:spcAft>
            <a:buChar char="••"/>
          </a:pPr>
          <a:r>
            <a:rPr lang="hr-HR" sz="1300" kern="1200" dirty="0">
              <a:solidFill>
                <a:srgbClr val="006699"/>
              </a:solidFill>
            </a:rPr>
            <a:t>Savjetovanje</a:t>
          </a:r>
        </a:p>
        <a:p>
          <a:pPr marL="114300" lvl="1" indent="-114300" algn="l" defTabSz="577850" rtl="0">
            <a:lnSpc>
              <a:spcPct val="90000"/>
            </a:lnSpc>
            <a:spcBef>
              <a:spcPct val="0"/>
            </a:spcBef>
            <a:spcAft>
              <a:spcPct val="15000"/>
            </a:spcAft>
            <a:buChar char="••"/>
          </a:pPr>
          <a:r>
            <a:rPr lang="hr-HR" sz="1300" kern="1200" dirty="0">
              <a:solidFill>
                <a:srgbClr val="006699"/>
              </a:solidFill>
            </a:rPr>
            <a:t>Stručna procjena</a:t>
          </a:r>
        </a:p>
        <a:p>
          <a:pPr marL="114300" lvl="1" indent="-114300" algn="l" defTabSz="577850" rtl="0">
            <a:lnSpc>
              <a:spcPct val="90000"/>
            </a:lnSpc>
            <a:spcBef>
              <a:spcPct val="0"/>
            </a:spcBef>
            <a:spcAft>
              <a:spcPct val="15000"/>
            </a:spcAft>
            <a:buChar char="••"/>
          </a:pPr>
          <a:r>
            <a:rPr lang="hr-HR" sz="1300" kern="1200" dirty="0">
              <a:solidFill>
                <a:srgbClr val="006699"/>
              </a:solidFill>
            </a:rPr>
            <a:t>Psihosocijalno savjetovanje</a:t>
          </a:r>
        </a:p>
        <a:p>
          <a:pPr marL="114300" lvl="1" indent="-114300" algn="l" defTabSz="577850" rtl="0">
            <a:lnSpc>
              <a:spcPct val="90000"/>
            </a:lnSpc>
            <a:spcBef>
              <a:spcPct val="0"/>
            </a:spcBef>
            <a:spcAft>
              <a:spcPct val="15000"/>
            </a:spcAft>
            <a:buChar char="••"/>
          </a:pPr>
          <a:r>
            <a:rPr lang="hr-HR" sz="1300" kern="1200" dirty="0">
              <a:solidFill>
                <a:srgbClr val="006699"/>
              </a:solidFill>
            </a:rPr>
            <a:t>Socijalno mentorstvo</a:t>
          </a:r>
        </a:p>
        <a:p>
          <a:pPr marL="114300" lvl="1" indent="-114300" algn="l" defTabSz="577850" rtl="0">
            <a:lnSpc>
              <a:spcPct val="90000"/>
            </a:lnSpc>
            <a:spcBef>
              <a:spcPct val="0"/>
            </a:spcBef>
            <a:spcAft>
              <a:spcPct val="15000"/>
            </a:spcAft>
            <a:buChar char="••"/>
          </a:pPr>
          <a:r>
            <a:rPr lang="hr-HR" sz="1300" kern="1200" dirty="0">
              <a:solidFill>
                <a:srgbClr val="006699"/>
              </a:solidFill>
            </a:rPr>
            <a:t>Obiteljska medijacija</a:t>
          </a:r>
        </a:p>
        <a:p>
          <a:pPr marL="114300" lvl="1" indent="-114300" algn="l" defTabSz="577850" rtl="0">
            <a:lnSpc>
              <a:spcPct val="90000"/>
            </a:lnSpc>
            <a:spcBef>
              <a:spcPct val="0"/>
            </a:spcBef>
            <a:spcAft>
              <a:spcPct val="15000"/>
            </a:spcAft>
            <a:buChar char="••"/>
          </a:pPr>
          <a:r>
            <a:rPr lang="hr-HR" sz="1300" kern="1200" dirty="0">
              <a:solidFill>
                <a:srgbClr val="006699"/>
              </a:solidFill>
            </a:rPr>
            <a:t>Psihosocijalni tretman radi prevencije nasilničkog ponašanja</a:t>
          </a:r>
        </a:p>
        <a:p>
          <a:pPr marL="114300" lvl="1" indent="-114300" algn="l" defTabSz="577850" rtl="0">
            <a:lnSpc>
              <a:spcPct val="90000"/>
            </a:lnSpc>
            <a:spcBef>
              <a:spcPct val="0"/>
            </a:spcBef>
            <a:spcAft>
              <a:spcPct val="15000"/>
            </a:spcAft>
            <a:buChar char="••"/>
          </a:pPr>
          <a:r>
            <a:rPr lang="hr-HR" sz="1300" kern="1200" dirty="0">
              <a:solidFill>
                <a:srgbClr val="006699"/>
              </a:solidFill>
            </a:rPr>
            <a:t>Psihosocijalna podrška</a:t>
          </a:r>
        </a:p>
        <a:p>
          <a:pPr marL="114300" lvl="1" indent="-114300" algn="l" defTabSz="577850">
            <a:lnSpc>
              <a:spcPct val="90000"/>
            </a:lnSpc>
            <a:spcBef>
              <a:spcPct val="0"/>
            </a:spcBef>
            <a:spcAft>
              <a:spcPct val="15000"/>
            </a:spcAft>
            <a:buChar char="••"/>
          </a:pPr>
          <a:r>
            <a:rPr lang="hr-HR" sz="1300" kern="1200" dirty="0">
              <a:solidFill>
                <a:srgbClr val="006699"/>
              </a:solidFill>
            </a:rPr>
            <a:t>Rana razvojna podrška</a:t>
          </a:r>
        </a:p>
        <a:p>
          <a:pPr marL="114300" lvl="1" indent="-114300" algn="l" defTabSz="577850" rtl="0">
            <a:lnSpc>
              <a:spcPct val="90000"/>
            </a:lnSpc>
            <a:spcBef>
              <a:spcPct val="0"/>
            </a:spcBef>
            <a:spcAft>
              <a:spcPct val="15000"/>
            </a:spcAft>
            <a:buChar char="••"/>
          </a:pPr>
          <a:r>
            <a:rPr lang="hr-HR" sz="1300" kern="1200" dirty="0">
              <a:solidFill>
                <a:srgbClr val="006699"/>
              </a:solidFill>
            </a:rPr>
            <a:t>Pomoć pri uključivanju u programe odgoja i redovitog obrazovanja </a:t>
          </a:r>
        </a:p>
        <a:p>
          <a:pPr marL="114300" lvl="1" indent="-114300" algn="l" defTabSz="577850" rtl="0">
            <a:lnSpc>
              <a:spcPct val="90000"/>
            </a:lnSpc>
            <a:spcBef>
              <a:spcPct val="0"/>
            </a:spcBef>
            <a:spcAft>
              <a:spcPct val="15000"/>
            </a:spcAft>
            <a:buChar char="••"/>
          </a:pPr>
          <a:r>
            <a:rPr lang="hr-HR" sz="1300" kern="1200" dirty="0">
              <a:solidFill>
                <a:srgbClr val="FF0000"/>
              </a:solidFill>
            </a:rPr>
            <a:t>Pomoć u kući</a:t>
          </a:r>
        </a:p>
        <a:p>
          <a:pPr marL="114300" lvl="1" indent="-114300" algn="l" defTabSz="577850" rtl="0">
            <a:lnSpc>
              <a:spcPct val="90000"/>
            </a:lnSpc>
            <a:spcBef>
              <a:spcPct val="0"/>
            </a:spcBef>
            <a:spcAft>
              <a:spcPct val="15000"/>
            </a:spcAft>
            <a:buChar char="••"/>
          </a:pPr>
          <a:r>
            <a:rPr lang="hr-HR" sz="1300" kern="1200" dirty="0">
              <a:solidFill>
                <a:srgbClr val="FF0000"/>
              </a:solidFill>
            </a:rPr>
            <a:t>Boravak</a:t>
          </a:r>
        </a:p>
        <a:p>
          <a:pPr marL="114300" lvl="1" indent="-114300" algn="l" defTabSz="577850" rtl="0">
            <a:lnSpc>
              <a:spcPct val="90000"/>
            </a:lnSpc>
            <a:spcBef>
              <a:spcPct val="0"/>
            </a:spcBef>
            <a:spcAft>
              <a:spcPct val="15000"/>
            </a:spcAft>
            <a:buChar char="••"/>
          </a:pPr>
          <a:r>
            <a:rPr lang="hr-HR" sz="1300" kern="1200" dirty="0">
              <a:solidFill>
                <a:srgbClr val="006699"/>
              </a:solidFill>
            </a:rPr>
            <a:t>Organizirano stanovanje</a:t>
          </a:r>
        </a:p>
        <a:p>
          <a:pPr marL="114300" lvl="1" indent="-114300" algn="l" defTabSz="577850" rtl="0">
            <a:lnSpc>
              <a:spcPct val="90000"/>
            </a:lnSpc>
            <a:spcBef>
              <a:spcPct val="0"/>
            </a:spcBef>
            <a:spcAft>
              <a:spcPct val="15000"/>
            </a:spcAft>
            <a:buChar char="••"/>
          </a:pPr>
          <a:r>
            <a:rPr lang="hr-HR" sz="1300" kern="1200" dirty="0">
              <a:solidFill>
                <a:srgbClr val="FF0000"/>
              </a:solidFill>
            </a:rPr>
            <a:t>Smještaj</a:t>
          </a:r>
        </a:p>
        <a:p>
          <a:pPr marL="114300" lvl="1" indent="-114300" algn="l" defTabSz="577850" rtl="0">
            <a:lnSpc>
              <a:spcPct val="90000"/>
            </a:lnSpc>
            <a:spcBef>
              <a:spcPct val="0"/>
            </a:spcBef>
            <a:spcAft>
              <a:spcPct val="15000"/>
            </a:spcAft>
            <a:buChar char="••"/>
          </a:pPr>
          <a:r>
            <a:rPr lang="hr-HR" sz="1300" kern="1200" dirty="0">
              <a:solidFill>
                <a:srgbClr val="FF0000"/>
              </a:solidFill>
            </a:rPr>
            <a:t>Osobna asistencija</a:t>
          </a:r>
        </a:p>
      </dsp:txBody>
      <dsp:txXfrm>
        <a:off x="0" y="468938"/>
        <a:ext cx="6119664" cy="5077800"/>
      </dsp:txXfrm>
    </dsp:sp>
    <dsp:sp modelId="{B2EB945A-10D7-4431-83B0-C9C703937D5F}">
      <dsp:nvSpPr>
        <dsp:cNvPr id="0" name=""/>
        <dsp:cNvSpPr/>
      </dsp:nvSpPr>
      <dsp:spPr>
        <a:xfrm>
          <a:off x="305983" y="238481"/>
          <a:ext cx="4283764" cy="38376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1916" tIns="0" rIns="161916" bIns="0" numCol="1" spcCol="1270" anchor="ctr" anchorCtr="0">
          <a:noAutofit/>
        </a:bodyPr>
        <a:lstStyle/>
        <a:p>
          <a:pPr lvl="0" algn="l" defTabSz="1244600" rtl="0">
            <a:lnSpc>
              <a:spcPct val="90000"/>
            </a:lnSpc>
            <a:spcBef>
              <a:spcPct val="0"/>
            </a:spcBef>
            <a:spcAft>
              <a:spcPct val="35000"/>
            </a:spcAft>
          </a:pPr>
          <a:r>
            <a:rPr lang="hr-HR" sz="2800" b="1" kern="1200" dirty="0"/>
            <a:t>SOCIJALNE USLUGE</a:t>
          </a:r>
        </a:p>
      </dsp:txBody>
      <dsp:txXfrm>
        <a:off x="324717" y="257215"/>
        <a:ext cx="4246296" cy="3462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87652-0EE4-4C44-BAF3-03DA1A2B4235}">
      <dsp:nvSpPr>
        <dsp:cNvPr id="0" name=""/>
        <dsp:cNvSpPr/>
      </dsp:nvSpPr>
      <dsp:spPr>
        <a:xfrm rot="16200000">
          <a:off x="1330671" y="-1258662"/>
          <a:ext cx="1296145" cy="3813470"/>
        </a:xfrm>
        <a:prstGeom prst="flowChartManualOperati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lvl="0" algn="l" defTabSz="889000" rtl="0">
            <a:lnSpc>
              <a:spcPct val="90000"/>
            </a:lnSpc>
            <a:spcBef>
              <a:spcPct val="0"/>
            </a:spcBef>
            <a:spcAft>
              <a:spcPct val="35000"/>
            </a:spcAft>
          </a:pPr>
          <a:r>
            <a:rPr lang="hr-HR" sz="2000" b="1" kern="1200" dirty="0"/>
            <a:t>Cjelodnevni boravak</a:t>
          </a:r>
        </a:p>
        <a:p>
          <a:pPr marL="171450" lvl="1" indent="-171450" algn="l" defTabSz="711200" rtl="0">
            <a:lnSpc>
              <a:spcPct val="90000"/>
            </a:lnSpc>
            <a:spcBef>
              <a:spcPct val="0"/>
            </a:spcBef>
            <a:spcAft>
              <a:spcPct val="15000"/>
            </a:spcAft>
            <a:buChar char="••"/>
          </a:pPr>
          <a:r>
            <a:rPr lang="hr-HR" sz="1600" b="1" kern="1200" dirty="0"/>
            <a:t>6-10 sati dnevno</a:t>
          </a:r>
        </a:p>
      </dsp:txBody>
      <dsp:txXfrm rot="5400000">
        <a:off x="72009" y="259229"/>
        <a:ext cx="3813470" cy="777687"/>
      </dsp:txXfrm>
    </dsp:sp>
    <dsp:sp modelId="{61D62752-F8AD-4E55-A7FC-2F5D427F39AD}">
      <dsp:nvSpPr>
        <dsp:cNvPr id="0" name=""/>
        <dsp:cNvSpPr/>
      </dsp:nvSpPr>
      <dsp:spPr>
        <a:xfrm rot="16200000">
          <a:off x="5366072" y="-1258662"/>
          <a:ext cx="1296145" cy="3813470"/>
        </a:xfrm>
        <a:prstGeom prst="flowChartManualOperati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lvl="0" algn="l" defTabSz="889000" rtl="0">
            <a:lnSpc>
              <a:spcPct val="90000"/>
            </a:lnSpc>
            <a:spcBef>
              <a:spcPct val="0"/>
            </a:spcBef>
            <a:spcAft>
              <a:spcPct val="35000"/>
            </a:spcAft>
          </a:pPr>
          <a:r>
            <a:rPr lang="hr-HR" sz="2000" b="1" kern="1200" dirty="0"/>
            <a:t>Poludnevni boravak</a:t>
          </a:r>
        </a:p>
        <a:p>
          <a:pPr marL="171450" lvl="1" indent="-171450" algn="l" defTabSz="711200" rtl="0">
            <a:lnSpc>
              <a:spcPct val="90000"/>
            </a:lnSpc>
            <a:spcBef>
              <a:spcPct val="0"/>
            </a:spcBef>
            <a:spcAft>
              <a:spcPct val="15000"/>
            </a:spcAft>
            <a:buChar char="••"/>
          </a:pPr>
          <a:r>
            <a:rPr lang="hr-HR" sz="1600" b="1" kern="1200" dirty="0"/>
            <a:t>4-6 sati dnevno</a:t>
          </a:r>
        </a:p>
      </dsp:txBody>
      <dsp:txXfrm rot="5400000">
        <a:off x="4107410" y="259229"/>
        <a:ext cx="3813470" cy="7776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29CD2-7DEC-42CE-9F74-3F958A7644CA}">
      <dsp:nvSpPr>
        <dsp:cNvPr id="0" name=""/>
        <dsp:cNvSpPr/>
      </dsp:nvSpPr>
      <dsp:spPr>
        <a:xfrm>
          <a:off x="360028" y="0"/>
          <a:ext cx="4500015" cy="5220072"/>
        </a:xfrm>
        <a:prstGeom prst="ellipse">
          <a:avLst/>
        </a:prstGeom>
        <a:gradFill rotWithShape="0">
          <a:gsLst>
            <a:gs pos="0">
              <a:schemeClr val="accent1">
                <a:alpha val="50000"/>
                <a:hueOff val="0"/>
                <a:satOff val="0"/>
                <a:lumOff val="0"/>
                <a:alphaOff val="0"/>
                <a:shade val="15000"/>
                <a:satMod val="180000"/>
              </a:schemeClr>
            </a:gs>
            <a:gs pos="50000">
              <a:schemeClr val="accent1">
                <a:alpha val="50000"/>
                <a:hueOff val="0"/>
                <a:satOff val="0"/>
                <a:lumOff val="0"/>
                <a:alphaOff val="0"/>
                <a:shade val="45000"/>
                <a:satMod val="170000"/>
              </a:schemeClr>
            </a:gs>
            <a:gs pos="70000">
              <a:schemeClr val="accent1">
                <a:alpha val="50000"/>
                <a:hueOff val="0"/>
                <a:satOff val="0"/>
                <a:lumOff val="0"/>
                <a:alphaOff val="0"/>
                <a:tint val="99000"/>
                <a:shade val="65000"/>
                <a:satMod val="155000"/>
              </a:schemeClr>
            </a:gs>
            <a:gs pos="100000">
              <a:schemeClr val="accent1">
                <a:alpha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1">
          <a:noAutofit/>
        </a:bodyPr>
        <a:lstStyle/>
        <a:p>
          <a:pPr lvl="0" algn="l" defTabSz="533400" rtl="0">
            <a:lnSpc>
              <a:spcPct val="90000"/>
            </a:lnSpc>
            <a:spcBef>
              <a:spcPct val="0"/>
            </a:spcBef>
            <a:spcAft>
              <a:spcPct val="35000"/>
            </a:spcAft>
          </a:pPr>
          <a:r>
            <a:rPr lang="hr-HR" sz="1200" i="1" kern="1200" dirty="0"/>
            <a:t>Usluga kojom se korisniku osigurava intenzivna skrb i zadovoljavanje  osnovnih životnih potreba kada to nije moguće osigurati u obitelji i pružanjem drugih socijalnih usluga  </a:t>
          </a:r>
        </a:p>
        <a:p>
          <a:pPr lvl="0" algn="l" defTabSz="533400" rtl="0">
            <a:lnSpc>
              <a:spcPct val="90000"/>
            </a:lnSpc>
            <a:spcBef>
              <a:spcPct val="0"/>
            </a:spcBef>
            <a:spcAft>
              <a:spcPct val="35000"/>
            </a:spcAft>
          </a:pPr>
          <a:r>
            <a:rPr lang="hr-HR" sz="1200" i="1" kern="1200" dirty="0"/>
            <a:t>OBUHVAĆA:</a:t>
          </a:r>
        </a:p>
        <a:p>
          <a:pPr marL="114300" lvl="1" indent="-114300" algn="l" defTabSz="533400" rtl="0">
            <a:lnSpc>
              <a:spcPct val="90000"/>
            </a:lnSpc>
            <a:spcBef>
              <a:spcPct val="0"/>
            </a:spcBef>
            <a:spcAft>
              <a:spcPct val="15000"/>
            </a:spcAft>
            <a:buChar char="••"/>
          </a:pPr>
          <a:r>
            <a:rPr lang="hr-HR" sz="1200" kern="1200" dirty="0"/>
            <a:t>Stanovanje</a:t>
          </a:r>
        </a:p>
        <a:p>
          <a:pPr marL="114300" lvl="1" indent="-114300" algn="l" defTabSz="533400" rtl="0">
            <a:lnSpc>
              <a:spcPct val="90000"/>
            </a:lnSpc>
            <a:spcBef>
              <a:spcPct val="0"/>
            </a:spcBef>
            <a:spcAft>
              <a:spcPct val="15000"/>
            </a:spcAft>
            <a:buChar char="••"/>
          </a:pPr>
          <a:r>
            <a:rPr lang="hr-HR" sz="1200" kern="1200" dirty="0"/>
            <a:t>Prehrana</a:t>
          </a:r>
        </a:p>
        <a:p>
          <a:pPr marL="114300" lvl="1" indent="-114300" algn="l" defTabSz="533400" rtl="0">
            <a:lnSpc>
              <a:spcPct val="90000"/>
            </a:lnSpc>
            <a:spcBef>
              <a:spcPct val="0"/>
            </a:spcBef>
            <a:spcAft>
              <a:spcPct val="15000"/>
            </a:spcAft>
            <a:buChar char="••"/>
          </a:pPr>
          <a:r>
            <a:rPr lang="hr-HR" sz="1200" kern="1200" dirty="0"/>
            <a:t>Njega</a:t>
          </a:r>
        </a:p>
        <a:p>
          <a:pPr marL="114300" lvl="1" indent="-114300" algn="l" defTabSz="533400" rtl="0">
            <a:lnSpc>
              <a:spcPct val="90000"/>
            </a:lnSpc>
            <a:spcBef>
              <a:spcPct val="0"/>
            </a:spcBef>
            <a:spcAft>
              <a:spcPct val="15000"/>
            </a:spcAft>
            <a:buChar char="••"/>
          </a:pPr>
          <a:r>
            <a:rPr lang="hr-HR" sz="1200" kern="1200" dirty="0"/>
            <a:t>Briga o zdravlju</a:t>
          </a:r>
        </a:p>
        <a:p>
          <a:pPr marL="114300" lvl="1" indent="-114300" algn="l" defTabSz="533400" rtl="0">
            <a:lnSpc>
              <a:spcPct val="90000"/>
            </a:lnSpc>
            <a:spcBef>
              <a:spcPct val="0"/>
            </a:spcBef>
            <a:spcAft>
              <a:spcPct val="15000"/>
            </a:spcAft>
            <a:buChar char="••"/>
          </a:pPr>
          <a:r>
            <a:rPr lang="hr-HR" sz="1200" kern="1200" dirty="0"/>
            <a:t>Socijalni rad</a:t>
          </a:r>
        </a:p>
        <a:p>
          <a:pPr marL="114300" lvl="1" indent="-114300" algn="l" defTabSz="533400" rtl="0">
            <a:lnSpc>
              <a:spcPct val="90000"/>
            </a:lnSpc>
            <a:spcBef>
              <a:spcPct val="0"/>
            </a:spcBef>
            <a:spcAft>
              <a:spcPct val="15000"/>
            </a:spcAft>
            <a:buChar char="••"/>
          </a:pPr>
          <a:r>
            <a:rPr lang="hr-HR" sz="1200" kern="1200" dirty="0"/>
            <a:t>Psihosocijalna rehabilitacija</a:t>
          </a:r>
        </a:p>
        <a:p>
          <a:pPr marL="114300" lvl="1" indent="-114300" algn="l" defTabSz="533400" rtl="0">
            <a:lnSpc>
              <a:spcPct val="90000"/>
            </a:lnSpc>
            <a:spcBef>
              <a:spcPct val="0"/>
            </a:spcBef>
            <a:spcAft>
              <a:spcPct val="15000"/>
            </a:spcAft>
            <a:buChar char="••"/>
          </a:pPr>
          <a:r>
            <a:rPr lang="hr-HR" sz="1200" kern="1200" dirty="0"/>
            <a:t>Radna terapija</a:t>
          </a:r>
        </a:p>
        <a:p>
          <a:pPr marL="114300" lvl="1" indent="-114300" algn="l" defTabSz="533400" rtl="0">
            <a:lnSpc>
              <a:spcPct val="90000"/>
            </a:lnSpc>
            <a:spcBef>
              <a:spcPct val="0"/>
            </a:spcBef>
            <a:spcAft>
              <a:spcPct val="15000"/>
            </a:spcAft>
            <a:buChar char="••"/>
          </a:pPr>
          <a:r>
            <a:rPr lang="hr-HR" sz="1200" kern="1200" dirty="0"/>
            <a:t>Radne aktivnosti</a:t>
          </a:r>
        </a:p>
        <a:p>
          <a:pPr marL="114300" lvl="1" indent="-114300" algn="l" defTabSz="533400" rtl="0">
            <a:lnSpc>
              <a:spcPct val="90000"/>
            </a:lnSpc>
            <a:spcBef>
              <a:spcPct val="0"/>
            </a:spcBef>
            <a:spcAft>
              <a:spcPct val="15000"/>
            </a:spcAft>
            <a:buChar char="••"/>
          </a:pPr>
          <a:r>
            <a:rPr lang="hr-HR" sz="1200" kern="1200" dirty="0"/>
            <a:t>Aktivno provođenje vremena</a:t>
          </a:r>
        </a:p>
        <a:p>
          <a:pPr marL="114300" lvl="1" indent="-114300" algn="l" defTabSz="533400" rtl="0">
            <a:lnSpc>
              <a:spcPct val="90000"/>
            </a:lnSpc>
            <a:spcBef>
              <a:spcPct val="0"/>
            </a:spcBef>
            <a:spcAft>
              <a:spcPct val="15000"/>
            </a:spcAft>
            <a:buChar char="••"/>
          </a:pPr>
          <a:r>
            <a:rPr lang="hr-HR" sz="1200" kern="1200" dirty="0"/>
            <a:t>Odgoj i obrazovanje</a:t>
          </a:r>
        </a:p>
      </dsp:txBody>
      <dsp:txXfrm>
        <a:off x="1019040" y="764462"/>
        <a:ext cx="3181991" cy="36911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11EF3-7F67-4D0B-B7BB-118BAC7AEF91}">
      <dsp:nvSpPr>
        <dsp:cNvPr id="0" name=""/>
        <dsp:cNvSpPr/>
      </dsp:nvSpPr>
      <dsp:spPr>
        <a:xfrm>
          <a:off x="525230" y="2609"/>
          <a:ext cx="3276158" cy="76212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hr-HR" sz="2000" b="1" kern="1200"/>
            <a:t>Smještaj se neće priznati</a:t>
          </a:r>
          <a:endParaRPr lang="hr-HR" sz="2000" kern="1200"/>
        </a:p>
      </dsp:txBody>
      <dsp:txXfrm>
        <a:off x="547552" y="24931"/>
        <a:ext cx="3231514" cy="717480"/>
      </dsp:txXfrm>
    </dsp:sp>
    <dsp:sp modelId="{D3B91127-A69F-4E0E-948B-63B65102E579}">
      <dsp:nvSpPr>
        <dsp:cNvPr id="0" name=""/>
        <dsp:cNvSpPr/>
      </dsp:nvSpPr>
      <dsp:spPr>
        <a:xfrm>
          <a:off x="852846" y="764733"/>
          <a:ext cx="327615" cy="571593"/>
        </a:xfrm>
        <a:custGeom>
          <a:avLst/>
          <a:gdLst/>
          <a:ahLst/>
          <a:cxnLst/>
          <a:rect l="0" t="0" r="0" b="0"/>
          <a:pathLst>
            <a:path>
              <a:moveTo>
                <a:pt x="0" y="0"/>
              </a:moveTo>
              <a:lnTo>
                <a:pt x="0" y="571593"/>
              </a:lnTo>
              <a:lnTo>
                <a:pt x="327615" y="57159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7F3B27-1155-4A74-A851-6C292A385430}">
      <dsp:nvSpPr>
        <dsp:cNvPr id="0" name=""/>
        <dsp:cNvSpPr/>
      </dsp:nvSpPr>
      <dsp:spPr>
        <a:xfrm>
          <a:off x="1180462" y="955264"/>
          <a:ext cx="5849638" cy="762124"/>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hr-HR" sz="1200" kern="1200" dirty="0">
              <a:solidFill>
                <a:srgbClr val="FF0000"/>
              </a:solidFill>
            </a:rPr>
            <a:t>Sklopljen ugovor o doživotnom ili dosmrtnom uzdržavanju, osim u slučaju pokretanja postupka za raskid, utvrđenje ništetnosti ili </a:t>
          </a:r>
          <a:r>
            <a:rPr lang="hr-HR" sz="1200" kern="1200" dirty="0" err="1">
              <a:solidFill>
                <a:srgbClr val="FF0000"/>
              </a:solidFill>
            </a:rPr>
            <a:t>poništaj</a:t>
          </a:r>
          <a:r>
            <a:rPr lang="hr-HR" sz="1200" kern="1200" dirty="0">
              <a:solidFill>
                <a:srgbClr val="FF0000"/>
              </a:solidFill>
            </a:rPr>
            <a:t> ugovora</a:t>
          </a:r>
        </a:p>
      </dsp:txBody>
      <dsp:txXfrm>
        <a:off x="1202784" y="977586"/>
        <a:ext cx="5804994" cy="717480"/>
      </dsp:txXfrm>
    </dsp:sp>
    <dsp:sp modelId="{F9ABF092-8748-459F-9D58-D9C1A8ED5E7F}">
      <dsp:nvSpPr>
        <dsp:cNvPr id="0" name=""/>
        <dsp:cNvSpPr/>
      </dsp:nvSpPr>
      <dsp:spPr>
        <a:xfrm>
          <a:off x="852846" y="764733"/>
          <a:ext cx="327615" cy="1524248"/>
        </a:xfrm>
        <a:custGeom>
          <a:avLst/>
          <a:gdLst/>
          <a:ahLst/>
          <a:cxnLst/>
          <a:rect l="0" t="0" r="0" b="0"/>
          <a:pathLst>
            <a:path>
              <a:moveTo>
                <a:pt x="0" y="0"/>
              </a:moveTo>
              <a:lnTo>
                <a:pt x="0" y="1524248"/>
              </a:lnTo>
              <a:lnTo>
                <a:pt x="327615" y="152424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04FA44-2965-4F04-AE81-2215EEFDCCC5}">
      <dsp:nvSpPr>
        <dsp:cNvPr id="0" name=""/>
        <dsp:cNvSpPr/>
      </dsp:nvSpPr>
      <dsp:spPr>
        <a:xfrm>
          <a:off x="1180462" y="1907919"/>
          <a:ext cx="4753387" cy="762124"/>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hr-HR" sz="1200" kern="1200" dirty="0"/>
            <a:t>Ako pomoć i njegu mogu pružiti članovi obitelji</a:t>
          </a:r>
        </a:p>
      </dsp:txBody>
      <dsp:txXfrm>
        <a:off x="1202784" y="1930241"/>
        <a:ext cx="4708743" cy="717480"/>
      </dsp:txXfrm>
    </dsp:sp>
    <dsp:sp modelId="{52A58572-2E03-41A8-98FD-068291788F7A}">
      <dsp:nvSpPr>
        <dsp:cNvPr id="0" name=""/>
        <dsp:cNvSpPr/>
      </dsp:nvSpPr>
      <dsp:spPr>
        <a:xfrm>
          <a:off x="852846" y="764733"/>
          <a:ext cx="328347" cy="2479312"/>
        </a:xfrm>
        <a:custGeom>
          <a:avLst/>
          <a:gdLst/>
          <a:ahLst/>
          <a:cxnLst/>
          <a:rect l="0" t="0" r="0" b="0"/>
          <a:pathLst>
            <a:path>
              <a:moveTo>
                <a:pt x="0" y="0"/>
              </a:moveTo>
              <a:lnTo>
                <a:pt x="0" y="2479312"/>
              </a:lnTo>
              <a:lnTo>
                <a:pt x="328347" y="247931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671C15-7FD3-4482-BFBC-379347BA7D2D}">
      <dsp:nvSpPr>
        <dsp:cNvPr id="0" name=""/>
        <dsp:cNvSpPr/>
      </dsp:nvSpPr>
      <dsp:spPr>
        <a:xfrm>
          <a:off x="1181194" y="2862983"/>
          <a:ext cx="6297536" cy="762124"/>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hr-HR" sz="1200" kern="1200" dirty="0"/>
            <a:t>Ako se pomoć može osigurati putem socijalne usluge pomoći u kući</a:t>
          </a:r>
        </a:p>
      </dsp:txBody>
      <dsp:txXfrm>
        <a:off x="1203516" y="2885305"/>
        <a:ext cx="6252892" cy="717480"/>
      </dsp:txXfrm>
    </dsp:sp>
    <dsp:sp modelId="{0FB8C568-F779-4976-A09F-1979A1E16CE0}">
      <dsp:nvSpPr>
        <dsp:cNvPr id="0" name=""/>
        <dsp:cNvSpPr/>
      </dsp:nvSpPr>
      <dsp:spPr>
        <a:xfrm>
          <a:off x="852846" y="764733"/>
          <a:ext cx="289119" cy="3437408"/>
        </a:xfrm>
        <a:custGeom>
          <a:avLst/>
          <a:gdLst/>
          <a:ahLst/>
          <a:cxnLst/>
          <a:rect l="0" t="0" r="0" b="0"/>
          <a:pathLst>
            <a:path>
              <a:moveTo>
                <a:pt x="0" y="0"/>
              </a:moveTo>
              <a:lnTo>
                <a:pt x="0" y="3437408"/>
              </a:lnTo>
              <a:lnTo>
                <a:pt x="289119" y="343740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B6153F-357A-4152-83FE-F419EDE45580}">
      <dsp:nvSpPr>
        <dsp:cNvPr id="0" name=""/>
        <dsp:cNvSpPr/>
      </dsp:nvSpPr>
      <dsp:spPr>
        <a:xfrm>
          <a:off x="1141966" y="3821080"/>
          <a:ext cx="6441559" cy="762124"/>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hr-HR" sz="1200" kern="1200" dirty="0"/>
            <a:t>Ako se osobi u okviru zdravstvene zaštite na primarnoj razini osigurava</a:t>
          </a:r>
        </a:p>
        <a:p>
          <a:pPr lvl="0" algn="ctr" defTabSz="533400">
            <a:lnSpc>
              <a:spcPct val="90000"/>
            </a:lnSpc>
            <a:spcBef>
              <a:spcPct val="0"/>
            </a:spcBef>
            <a:spcAft>
              <a:spcPct val="35000"/>
            </a:spcAft>
          </a:pPr>
          <a:r>
            <a:rPr lang="hr-HR" sz="1200" kern="1200" dirty="0"/>
            <a:t> zdravstvena njega bolesnika u dovoljnoj mjeri, opsegu i intenzitetu</a:t>
          </a:r>
        </a:p>
      </dsp:txBody>
      <dsp:txXfrm>
        <a:off x="1164288" y="3843402"/>
        <a:ext cx="6396915" cy="717480"/>
      </dsp:txXfrm>
    </dsp:sp>
    <dsp:sp modelId="{2D40CF9C-61F7-42BD-A93D-5178661213A8}">
      <dsp:nvSpPr>
        <dsp:cNvPr id="0" name=""/>
        <dsp:cNvSpPr/>
      </dsp:nvSpPr>
      <dsp:spPr>
        <a:xfrm>
          <a:off x="852846" y="764733"/>
          <a:ext cx="327615" cy="4382214"/>
        </a:xfrm>
        <a:custGeom>
          <a:avLst/>
          <a:gdLst/>
          <a:ahLst/>
          <a:cxnLst/>
          <a:rect l="0" t="0" r="0" b="0"/>
          <a:pathLst>
            <a:path>
              <a:moveTo>
                <a:pt x="0" y="0"/>
              </a:moveTo>
              <a:lnTo>
                <a:pt x="0" y="4382214"/>
              </a:lnTo>
              <a:lnTo>
                <a:pt x="327615" y="4382214"/>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8F8C83-71D9-4966-A25C-954F51DEDD99}">
      <dsp:nvSpPr>
        <dsp:cNvPr id="0" name=""/>
        <dsp:cNvSpPr/>
      </dsp:nvSpPr>
      <dsp:spPr>
        <a:xfrm>
          <a:off x="1180462" y="4765885"/>
          <a:ext cx="6585570" cy="762124"/>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hr-HR" sz="1200" kern="1200" dirty="0"/>
            <a:t>Ako se osobi pomoć i njega osigurava putem </a:t>
          </a:r>
        </a:p>
        <a:p>
          <a:pPr lvl="0" algn="ctr" defTabSz="533400">
            <a:lnSpc>
              <a:spcPct val="90000"/>
            </a:lnSpc>
            <a:spcBef>
              <a:spcPct val="0"/>
            </a:spcBef>
            <a:spcAft>
              <a:spcPct val="35000"/>
            </a:spcAft>
          </a:pPr>
          <a:r>
            <a:rPr lang="hr-HR" sz="1200" kern="1200" dirty="0"/>
            <a:t>različitih programskih aktivnosti u dovoljnoj mjeri, opsegu i intenzitetu</a:t>
          </a:r>
        </a:p>
      </dsp:txBody>
      <dsp:txXfrm>
        <a:off x="1202784" y="4788207"/>
        <a:ext cx="6540926" cy="71748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hr-HR"/>
          </a:p>
        </p:txBody>
      </p:sp>
      <p:sp>
        <p:nvSpPr>
          <p:cNvPr id="3" name="Rezervirano mjesto datum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41DC05E2-94E4-4EE6-AE45-A6F075A6BD7D}" type="datetimeFigureOut">
              <a:rPr lang="hr-HR"/>
              <a:pPr>
                <a:defRPr/>
              </a:pPr>
              <a:t>18.12.2024.</a:t>
            </a:fld>
            <a:endParaRPr lang="hr-HR"/>
          </a:p>
        </p:txBody>
      </p:sp>
      <p:sp>
        <p:nvSpPr>
          <p:cNvPr id="4" name="Rezervirano mjesto slike slajd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hr-HR" noProof="0"/>
          </a:p>
        </p:txBody>
      </p:sp>
      <p:sp>
        <p:nvSpPr>
          <p:cNvPr id="5" name="Rezervirano mjesto bilježaka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hr-HR" noProof="0"/>
              <a:t>Kliknite da biste uredili stilove teksta matrice</a:t>
            </a:r>
          </a:p>
          <a:p>
            <a:pPr lvl="1"/>
            <a:r>
              <a:rPr lang="hr-HR" noProof="0"/>
              <a:t>Druga razina</a:t>
            </a:r>
          </a:p>
          <a:p>
            <a:pPr lvl="2"/>
            <a:r>
              <a:rPr lang="hr-HR" noProof="0"/>
              <a:t>Treća razina</a:t>
            </a:r>
          </a:p>
          <a:p>
            <a:pPr lvl="3"/>
            <a:r>
              <a:rPr lang="hr-HR" noProof="0"/>
              <a:t>Četvrta razina</a:t>
            </a:r>
          </a:p>
          <a:p>
            <a:pPr lvl="4"/>
            <a:r>
              <a:rPr lang="hr-HR" noProof="0"/>
              <a:t>Peta razina</a:t>
            </a:r>
          </a:p>
        </p:txBody>
      </p:sp>
      <p:sp>
        <p:nvSpPr>
          <p:cNvPr id="6" name="Rezervirano mjesto podnožj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hr-HR"/>
          </a:p>
        </p:txBody>
      </p:sp>
      <p:sp>
        <p:nvSpPr>
          <p:cNvPr id="7" name="Rezervirano mjesto broja slajd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E852AB87-5238-4A75-8D0F-72716E9AD1EA}" type="slidenum">
              <a:rPr lang="hr-HR"/>
              <a:pPr>
                <a:defRPr/>
              </a:pPr>
              <a:t>‹#›</a:t>
            </a:fld>
            <a:endParaRPr lang="hr-HR"/>
          </a:p>
        </p:txBody>
      </p:sp>
    </p:spTree>
    <p:extLst>
      <p:ext uri="{BB962C8B-B14F-4D97-AF65-F5344CB8AC3E}">
        <p14:creationId xmlns:p14="http://schemas.microsoft.com/office/powerpoint/2010/main" val="421616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pPr>
              <a:defRPr/>
            </a:pPr>
            <a:fld id="{E852AB87-5238-4A75-8D0F-72716E9AD1EA}" type="slidenum">
              <a:rPr lang="hr-HR" smtClean="0"/>
              <a:pPr>
                <a:defRPr/>
              </a:pPr>
              <a:t>1</a:t>
            </a:fld>
            <a:endParaRPr lang="hr-HR"/>
          </a:p>
        </p:txBody>
      </p:sp>
    </p:spTree>
    <p:extLst>
      <p:ext uri="{BB962C8B-B14F-4D97-AF65-F5344CB8AC3E}">
        <p14:creationId xmlns:p14="http://schemas.microsoft.com/office/powerpoint/2010/main" val="234603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10" name="Pravokutni trokut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Naslov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hr-HR"/>
              <a:t>Uredite stil naslova matrice</a:t>
            </a:r>
            <a:endParaRPr kumimoji="0" lang="en-US"/>
          </a:p>
        </p:txBody>
      </p:sp>
      <p:sp>
        <p:nvSpPr>
          <p:cNvPr id="17" name="Podnaslov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r-HR"/>
              <a:t>Uredite stil podnaslova matrice</a:t>
            </a:r>
            <a:endParaRPr kumimoji="0" lang="en-US"/>
          </a:p>
        </p:txBody>
      </p:sp>
      <p:grpSp>
        <p:nvGrpSpPr>
          <p:cNvPr id="2" name="Grupa 1"/>
          <p:cNvGrpSpPr/>
          <p:nvPr/>
        </p:nvGrpSpPr>
        <p:grpSpPr>
          <a:xfrm>
            <a:off x="-3765" y="4953000"/>
            <a:ext cx="9147765" cy="1912088"/>
            <a:chOff x="-3765" y="4832896"/>
            <a:chExt cx="9147765" cy="2032192"/>
          </a:xfrm>
        </p:grpSpPr>
        <p:sp>
          <p:nvSpPr>
            <p:cNvPr id="7" name="Prostoručno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Prostoručno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Prostoručno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Ravni poveznik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Rezervirano mjesto datuma 29"/>
          <p:cNvSpPr>
            <a:spLocks noGrp="1"/>
          </p:cNvSpPr>
          <p:nvPr>
            <p:ph type="dt" sz="half" idx="10"/>
          </p:nvPr>
        </p:nvSpPr>
        <p:spPr/>
        <p:txBody>
          <a:bodyPr/>
          <a:lstStyle>
            <a:lvl1pPr>
              <a:defRPr>
                <a:solidFill>
                  <a:srgbClr val="FFFFFF"/>
                </a:solidFill>
              </a:defRPr>
            </a:lvl1pPr>
            <a:extLst/>
          </a:lstStyle>
          <a:p>
            <a:pPr>
              <a:defRPr/>
            </a:pPr>
            <a:endParaRPr lang="hr-HR"/>
          </a:p>
        </p:txBody>
      </p:sp>
      <p:sp>
        <p:nvSpPr>
          <p:cNvPr id="19" name="Rezervirano mjesto podnožja 18"/>
          <p:cNvSpPr>
            <a:spLocks noGrp="1"/>
          </p:cNvSpPr>
          <p:nvPr>
            <p:ph type="ftr" sz="quarter" idx="11"/>
          </p:nvPr>
        </p:nvSpPr>
        <p:spPr/>
        <p:txBody>
          <a:bodyPr/>
          <a:lstStyle>
            <a:lvl1pPr>
              <a:defRPr>
                <a:solidFill>
                  <a:schemeClr val="accent1">
                    <a:tint val="20000"/>
                  </a:schemeClr>
                </a:solidFill>
              </a:defRPr>
            </a:lvl1pPr>
            <a:extLst/>
          </a:lstStyle>
          <a:p>
            <a:pPr>
              <a:defRPr/>
            </a:pPr>
            <a:endParaRPr lang="hr-HR"/>
          </a:p>
        </p:txBody>
      </p:sp>
      <p:sp>
        <p:nvSpPr>
          <p:cNvPr id="27" name="Rezervirano mjesto broja slajda 26"/>
          <p:cNvSpPr>
            <a:spLocks noGrp="1"/>
          </p:cNvSpPr>
          <p:nvPr>
            <p:ph type="sldNum" sz="quarter" idx="12"/>
          </p:nvPr>
        </p:nvSpPr>
        <p:spPr/>
        <p:txBody>
          <a:bodyPr/>
          <a:lstStyle>
            <a:lvl1pPr>
              <a:defRPr>
                <a:solidFill>
                  <a:srgbClr val="FFFFFF"/>
                </a:solidFill>
              </a:defRPr>
            </a:lvl1pPr>
            <a:extLst/>
          </a:lstStyle>
          <a:p>
            <a:pPr>
              <a:defRPr/>
            </a:pPr>
            <a:fld id="{99585E60-36F5-4247-9700-FF4EDB4EAF70}" type="slidenum">
              <a:rPr lang="hr-HR" smtClean="0"/>
              <a:pPr>
                <a:defRPr/>
              </a:pPr>
              <a:t>‹#›</a:t>
            </a:fld>
            <a:endParaRPr lang="hr-HR" dirty="0"/>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a:t>Uredite stil naslova matrice</a:t>
            </a:r>
            <a:endParaRPr kumimoji="0" lang="en-US"/>
          </a:p>
        </p:txBody>
      </p:sp>
      <p:sp>
        <p:nvSpPr>
          <p:cNvPr id="3" name="Rezervirano mjesto okomitog teksta 2"/>
          <p:cNvSpPr>
            <a:spLocks noGrp="1"/>
          </p:cNvSpPr>
          <p:nvPr>
            <p:ph type="body" orient="vert" idx="1"/>
          </p:nvPr>
        </p:nvSpPr>
        <p:spPr>
          <a:xfrm>
            <a:off x="457200" y="1481329"/>
            <a:ext cx="8229600" cy="4386071"/>
          </a:xfrm>
        </p:spPr>
        <p:txBody>
          <a:bodyPr vert="eaVer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p:txBody>
          <a:bodyPr/>
          <a:lstStyle/>
          <a:p>
            <a:pPr>
              <a:defRPr/>
            </a:pPr>
            <a:endParaRPr lang="hr-HR"/>
          </a:p>
        </p:txBody>
      </p:sp>
      <p:sp>
        <p:nvSpPr>
          <p:cNvPr id="5" name="Rezervirano mjesto podnožja 4"/>
          <p:cNvSpPr>
            <a:spLocks noGrp="1"/>
          </p:cNvSpPr>
          <p:nvPr>
            <p:ph type="ftr" sz="quarter" idx="11"/>
          </p:nvPr>
        </p:nvSpPr>
        <p:spPr/>
        <p:txBody>
          <a:bodyPr/>
          <a:lstStyle/>
          <a:p>
            <a:pPr>
              <a:defRPr/>
            </a:pPr>
            <a:endParaRPr lang="hr-HR"/>
          </a:p>
        </p:txBody>
      </p:sp>
      <p:sp>
        <p:nvSpPr>
          <p:cNvPr id="6" name="Rezervirano mjesto broja slajda 5"/>
          <p:cNvSpPr>
            <a:spLocks noGrp="1"/>
          </p:cNvSpPr>
          <p:nvPr>
            <p:ph type="sldNum" sz="quarter" idx="12"/>
          </p:nvPr>
        </p:nvSpPr>
        <p:spPr/>
        <p:txBody>
          <a:bodyPr/>
          <a:lstStyle/>
          <a:p>
            <a:pPr>
              <a:defRPr/>
            </a:pPr>
            <a:fld id="{6ADB0566-512D-4E3B-BFDA-F6E11E376502}" type="slidenum">
              <a:rPr lang="hr-HR" smtClean="0"/>
              <a:pPr>
                <a:defRPr/>
              </a:pPr>
              <a:t>‹#›</a:t>
            </a:fld>
            <a:endParaRPr lang="hr-HR" dirty="0"/>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844013" y="274640"/>
            <a:ext cx="1777470" cy="5592761"/>
          </a:xfrm>
        </p:spPr>
        <p:txBody>
          <a:bodyPr vert="eaVert"/>
          <a:lstStyle/>
          <a:p>
            <a:r>
              <a:rPr kumimoji="0" lang="hr-HR"/>
              <a:t>Uredite stil naslova matrice</a:t>
            </a:r>
            <a:endParaRPr kumimoji="0" lang="en-US"/>
          </a:p>
        </p:txBody>
      </p:sp>
      <p:sp>
        <p:nvSpPr>
          <p:cNvPr id="3" name="Rezervirano mjesto okomitog teksta 2"/>
          <p:cNvSpPr>
            <a:spLocks noGrp="1"/>
          </p:cNvSpPr>
          <p:nvPr>
            <p:ph type="body" orient="vert" idx="1"/>
          </p:nvPr>
        </p:nvSpPr>
        <p:spPr>
          <a:xfrm>
            <a:off x="457200" y="274641"/>
            <a:ext cx="6324600" cy="5592760"/>
          </a:xfrm>
        </p:spPr>
        <p:txBody>
          <a:bodyPr vert="eaVer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p:txBody>
          <a:bodyPr/>
          <a:lstStyle/>
          <a:p>
            <a:pPr>
              <a:defRPr/>
            </a:pPr>
            <a:endParaRPr lang="hr-HR"/>
          </a:p>
        </p:txBody>
      </p:sp>
      <p:sp>
        <p:nvSpPr>
          <p:cNvPr id="5" name="Rezervirano mjesto podnožja 4"/>
          <p:cNvSpPr>
            <a:spLocks noGrp="1"/>
          </p:cNvSpPr>
          <p:nvPr>
            <p:ph type="ftr" sz="quarter" idx="11"/>
          </p:nvPr>
        </p:nvSpPr>
        <p:spPr/>
        <p:txBody>
          <a:bodyPr/>
          <a:lstStyle/>
          <a:p>
            <a:pPr>
              <a:defRPr/>
            </a:pPr>
            <a:endParaRPr lang="hr-HR"/>
          </a:p>
        </p:txBody>
      </p:sp>
      <p:sp>
        <p:nvSpPr>
          <p:cNvPr id="6" name="Rezervirano mjesto broja slajda 5"/>
          <p:cNvSpPr>
            <a:spLocks noGrp="1"/>
          </p:cNvSpPr>
          <p:nvPr>
            <p:ph type="sldNum" sz="quarter" idx="12"/>
          </p:nvPr>
        </p:nvSpPr>
        <p:spPr/>
        <p:txBody>
          <a:bodyPr/>
          <a:lstStyle/>
          <a:p>
            <a:pPr>
              <a:defRPr/>
            </a:pPr>
            <a:fld id="{7B3D4C25-1810-4DB7-A3AA-44A4533D2C6C}" type="slidenum">
              <a:rPr lang="hr-HR" smtClean="0"/>
              <a:pPr>
                <a:defRPr/>
              </a:pPr>
              <a:t>‹#›</a:t>
            </a:fld>
            <a:endParaRPr lang="hr-HR" dirty="0"/>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3" name="Rezervirano mjesto sadržaja 2"/>
          <p:cNvSpPr>
            <a:spLocks noGrp="1"/>
          </p:cNvSpPr>
          <p:nvPr>
            <p:ph idx="1"/>
          </p:nvPr>
        </p:nvSpPr>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p:txBody>
          <a:bodyPr/>
          <a:lstStyle/>
          <a:p>
            <a:pPr>
              <a:defRPr/>
            </a:pPr>
            <a:endParaRPr lang="hr-HR"/>
          </a:p>
        </p:txBody>
      </p:sp>
      <p:sp>
        <p:nvSpPr>
          <p:cNvPr id="5" name="Rezervirano mjesto podnožja 4"/>
          <p:cNvSpPr>
            <a:spLocks noGrp="1"/>
          </p:cNvSpPr>
          <p:nvPr>
            <p:ph type="ftr" sz="quarter" idx="11"/>
          </p:nvPr>
        </p:nvSpPr>
        <p:spPr/>
        <p:txBody>
          <a:bodyPr/>
          <a:lstStyle/>
          <a:p>
            <a:pPr>
              <a:defRPr/>
            </a:pPr>
            <a:endParaRPr lang="hr-HR"/>
          </a:p>
        </p:txBody>
      </p:sp>
      <p:sp>
        <p:nvSpPr>
          <p:cNvPr id="6" name="Rezervirano mjesto broja slajda 5"/>
          <p:cNvSpPr>
            <a:spLocks noGrp="1"/>
          </p:cNvSpPr>
          <p:nvPr>
            <p:ph type="sldNum" sz="quarter" idx="12"/>
          </p:nvPr>
        </p:nvSpPr>
        <p:spPr/>
        <p:txBody>
          <a:bodyPr/>
          <a:lstStyle/>
          <a:p>
            <a:pPr>
              <a:defRPr/>
            </a:pPr>
            <a:fld id="{71497C21-BFBD-4CD3-9C7E-D8D54DD16B94}" type="slidenum">
              <a:rPr lang="hr-HR" smtClean="0"/>
              <a:pPr>
                <a:defRPr/>
              </a:pPr>
              <a:t>‹#›</a:t>
            </a:fld>
            <a:endParaRPr lang="hr-HR" dirty="0"/>
          </a:p>
        </p:txBody>
      </p:sp>
      <p:sp>
        <p:nvSpPr>
          <p:cNvPr id="7" name="Naslov 6"/>
          <p:cNvSpPr>
            <a:spLocks noGrp="1"/>
          </p:cNvSpPr>
          <p:nvPr>
            <p:ph type="title"/>
          </p:nvPr>
        </p:nvSpPr>
        <p:spPr/>
        <p:txBody>
          <a:bodyPr rtlCol="0"/>
          <a:lstStyle/>
          <a:p>
            <a:r>
              <a:rPr kumimoji="0" lang="hr-HR"/>
              <a:t>Uredite stil naslova matrice</a:t>
            </a:r>
            <a:endParaRPr kumimoji="0" lang="en-US"/>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hr-HR"/>
              <a:t>Uredite stil naslova matrice</a:t>
            </a:r>
            <a:endParaRPr kumimoji="0" lang="en-US"/>
          </a:p>
        </p:txBody>
      </p:sp>
      <p:sp>
        <p:nvSpPr>
          <p:cNvPr id="3" name="Rezervirano mjesto teksta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r-HR"/>
              <a:t>Uredite stilove teksta matrice</a:t>
            </a:r>
          </a:p>
        </p:txBody>
      </p:sp>
      <p:sp>
        <p:nvSpPr>
          <p:cNvPr id="4" name="Rezervirano mjesto datuma 3"/>
          <p:cNvSpPr>
            <a:spLocks noGrp="1"/>
          </p:cNvSpPr>
          <p:nvPr>
            <p:ph type="dt" sz="half" idx="10"/>
          </p:nvPr>
        </p:nvSpPr>
        <p:spPr/>
        <p:txBody>
          <a:bodyPr/>
          <a:lstStyle/>
          <a:p>
            <a:pPr>
              <a:defRPr/>
            </a:pPr>
            <a:endParaRPr lang="hr-HR"/>
          </a:p>
        </p:txBody>
      </p:sp>
      <p:sp>
        <p:nvSpPr>
          <p:cNvPr id="5" name="Rezervirano mjesto podnožja 4"/>
          <p:cNvSpPr>
            <a:spLocks noGrp="1"/>
          </p:cNvSpPr>
          <p:nvPr>
            <p:ph type="ftr" sz="quarter" idx="11"/>
          </p:nvPr>
        </p:nvSpPr>
        <p:spPr/>
        <p:txBody>
          <a:bodyPr/>
          <a:lstStyle/>
          <a:p>
            <a:pPr>
              <a:defRPr/>
            </a:pPr>
            <a:endParaRPr lang="hr-HR"/>
          </a:p>
        </p:txBody>
      </p:sp>
      <p:sp>
        <p:nvSpPr>
          <p:cNvPr id="6" name="Rezervirano mjesto broja slajda 5"/>
          <p:cNvSpPr>
            <a:spLocks noGrp="1"/>
          </p:cNvSpPr>
          <p:nvPr>
            <p:ph type="sldNum" sz="quarter" idx="12"/>
          </p:nvPr>
        </p:nvSpPr>
        <p:spPr/>
        <p:txBody>
          <a:bodyPr/>
          <a:lstStyle/>
          <a:p>
            <a:pPr>
              <a:defRPr/>
            </a:pPr>
            <a:fld id="{32E4D1A8-9330-47F7-983F-9C807F017475}" type="slidenum">
              <a:rPr lang="hr-HR" smtClean="0"/>
              <a:pPr>
                <a:defRPr/>
              </a:pPr>
              <a:t>‹#›</a:t>
            </a:fld>
            <a:endParaRPr lang="hr-HR" dirty="0"/>
          </a:p>
        </p:txBody>
      </p:sp>
      <p:sp>
        <p:nvSpPr>
          <p:cNvPr id="7" name="Š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Š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3" name="Rezervirano mjesto sadržaja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sadržaja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5" name="Rezervirano mjesto datuma 4"/>
          <p:cNvSpPr>
            <a:spLocks noGrp="1"/>
          </p:cNvSpPr>
          <p:nvPr>
            <p:ph type="dt" sz="half" idx="10"/>
          </p:nvPr>
        </p:nvSpPr>
        <p:spPr/>
        <p:txBody>
          <a:bodyPr/>
          <a:lstStyle/>
          <a:p>
            <a:pPr>
              <a:defRPr/>
            </a:pPr>
            <a:endParaRPr lang="hr-HR"/>
          </a:p>
        </p:txBody>
      </p:sp>
      <p:sp>
        <p:nvSpPr>
          <p:cNvPr id="6" name="Rezervirano mjesto podnožja 5"/>
          <p:cNvSpPr>
            <a:spLocks noGrp="1"/>
          </p:cNvSpPr>
          <p:nvPr>
            <p:ph type="ftr" sz="quarter" idx="11"/>
          </p:nvPr>
        </p:nvSpPr>
        <p:spPr/>
        <p:txBody>
          <a:bodyPr/>
          <a:lstStyle/>
          <a:p>
            <a:pPr>
              <a:defRPr/>
            </a:pPr>
            <a:endParaRPr lang="hr-HR"/>
          </a:p>
        </p:txBody>
      </p:sp>
      <p:sp>
        <p:nvSpPr>
          <p:cNvPr id="7" name="Rezervirano mjesto broja slajda 6"/>
          <p:cNvSpPr>
            <a:spLocks noGrp="1"/>
          </p:cNvSpPr>
          <p:nvPr>
            <p:ph type="sldNum" sz="quarter" idx="12"/>
          </p:nvPr>
        </p:nvSpPr>
        <p:spPr/>
        <p:txBody>
          <a:bodyPr/>
          <a:lstStyle/>
          <a:p>
            <a:pPr>
              <a:defRPr/>
            </a:pPr>
            <a:fld id="{E7F4C75D-8721-4578-AD88-5CE39206D898}" type="slidenum">
              <a:rPr lang="hr-HR" smtClean="0"/>
              <a:pPr>
                <a:defRPr/>
              </a:pPr>
              <a:t>‹#›</a:t>
            </a:fld>
            <a:endParaRPr lang="hr-HR" dirty="0"/>
          </a:p>
        </p:txBody>
      </p:sp>
      <p:sp>
        <p:nvSpPr>
          <p:cNvPr id="8" name="Naslov 7"/>
          <p:cNvSpPr>
            <a:spLocks noGrp="1"/>
          </p:cNvSpPr>
          <p:nvPr>
            <p:ph type="title"/>
          </p:nvPr>
        </p:nvSpPr>
        <p:spPr/>
        <p:txBody>
          <a:bodyPr rtlCol="0"/>
          <a:lstStyle/>
          <a:p>
            <a:r>
              <a:rPr kumimoji="0" lang="hr-HR"/>
              <a:t>Uredite stil naslova matrice</a:t>
            </a:r>
            <a:endParaRPr kumimoji="0" 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8229600" cy="1143000"/>
          </a:xfrm>
        </p:spPr>
        <p:txBody>
          <a:bodyPr anchor="ctr"/>
          <a:lstStyle>
            <a:lvl1pPr>
              <a:defRPr/>
            </a:lvl1pPr>
            <a:extLst/>
          </a:lstStyle>
          <a:p>
            <a:r>
              <a:rPr kumimoji="0" lang="hr-HR"/>
              <a:t>Uredite stil naslova matrice</a:t>
            </a:r>
            <a:endParaRPr kumimoji="0" lang="en-US"/>
          </a:p>
        </p:txBody>
      </p:sp>
      <p:sp>
        <p:nvSpPr>
          <p:cNvPr id="3" name="Rezervirano mjesto teksta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r-HR"/>
              <a:t>Uredite stilove teksta matrice</a:t>
            </a:r>
          </a:p>
        </p:txBody>
      </p:sp>
      <p:sp>
        <p:nvSpPr>
          <p:cNvPr id="4" name="Rezervirano mjesto teksta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r-HR"/>
              <a:t>Uredite stilove teksta matrice</a:t>
            </a:r>
          </a:p>
        </p:txBody>
      </p:sp>
      <p:sp>
        <p:nvSpPr>
          <p:cNvPr id="5" name="Rezervirano mjesto sadržaja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6" name="Rezervirano mjesto sadržaja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7" name="Rezervirano mjesto datuma 6"/>
          <p:cNvSpPr>
            <a:spLocks noGrp="1"/>
          </p:cNvSpPr>
          <p:nvPr>
            <p:ph type="dt" sz="half" idx="10"/>
          </p:nvPr>
        </p:nvSpPr>
        <p:spPr/>
        <p:txBody>
          <a:bodyPr/>
          <a:lstStyle/>
          <a:p>
            <a:pPr>
              <a:defRPr/>
            </a:pPr>
            <a:endParaRPr lang="hr-HR"/>
          </a:p>
        </p:txBody>
      </p:sp>
      <p:sp>
        <p:nvSpPr>
          <p:cNvPr id="8" name="Rezervirano mjesto podnožja 7"/>
          <p:cNvSpPr>
            <a:spLocks noGrp="1"/>
          </p:cNvSpPr>
          <p:nvPr>
            <p:ph type="ftr" sz="quarter" idx="11"/>
          </p:nvPr>
        </p:nvSpPr>
        <p:spPr/>
        <p:txBody>
          <a:bodyPr/>
          <a:lstStyle/>
          <a:p>
            <a:pPr>
              <a:defRPr/>
            </a:pPr>
            <a:endParaRPr lang="hr-HR"/>
          </a:p>
        </p:txBody>
      </p:sp>
      <p:sp>
        <p:nvSpPr>
          <p:cNvPr id="9" name="Rezervirano mjesto broja slajda 8"/>
          <p:cNvSpPr>
            <a:spLocks noGrp="1"/>
          </p:cNvSpPr>
          <p:nvPr>
            <p:ph type="sldNum" sz="quarter" idx="12"/>
          </p:nvPr>
        </p:nvSpPr>
        <p:spPr/>
        <p:txBody>
          <a:bodyPr/>
          <a:lstStyle/>
          <a:p>
            <a:pPr>
              <a:defRPr/>
            </a:pPr>
            <a:fld id="{91988E64-C934-42F4-9B48-A04964925135}" type="slidenum">
              <a:rPr lang="hr-HR" smtClean="0"/>
              <a:pPr>
                <a:defRPr/>
              </a:pPr>
              <a:t>‹#›</a:t>
            </a:fld>
            <a:endParaRPr lang="hr-HR" dirty="0"/>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3" name="Rezervirano mjesto datuma 2"/>
          <p:cNvSpPr>
            <a:spLocks noGrp="1"/>
          </p:cNvSpPr>
          <p:nvPr>
            <p:ph type="dt" sz="half" idx="10"/>
          </p:nvPr>
        </p:nvSpPr>
        <p:spPr/>
        <p:txBody>
          <a:bodyPr/>
          <a:lstStyle/>
          <a:p>
            <a:pPr>
              <a:defRPr/>
            </a:pPr>
            <a:endParaRPr lang="hr-HR"/>
          </a:p>
        </p:txBody>
      </p:sp>
      <p:sp>
        <p:nvSpPr>
          <p:cNvPr id="4" name="Rezervirano mjesto podnožja 3"/>
          <p:cNvSpPr>
            <a:spLocks noGrp="1"/>
          </p:cNvSpPr>
          <p:nvPr>
            <p:ph type="ftr" sz="quarter" idx="11"/>
          </p:nvPr>
        </p:nvSpPr>
        <p:spPr/>
        <p:txBody>
          <a:bodyPr/>
          <a:lstStyle/>
          <a:p>
            <a:pPr>
              <a:defRPr/>
            </a:pPr>
            <a:endParaRPr lang="hr-HR"/>
          </a:p>
        </p:txBody>
      </p:sp>
      <p:sp>
        <p:nvSpPr>
          <p:cNvPr id="5" name="Rezervirano mjesto broja slajda 4"/>
          <p:cNvSpPr>
            <a:spLocks noGrp="1"/>
          </p:cNvSpPr>
          <p:nvPr>
            <p:ph type="sldNum" sz="quarter" idx="12"/>
          </p:nvPr>
        </p:nvSpPr>
        <p:spPr/>
        <p:txBody>
          <a:bodyPr/>
          <a:lstStyle/>
          <a:p>
            <a:pPr>
              <a:defRPr/>
            </a:pPr>
            <a:fld id="{7CE95A1B-7D08-455F-9FBB-5F403B2E1DCB}" type="slidenum">
              <a:rPr lang="hr-HR" smtClean="0"/>
              <a:pPr>
                <a:defRPr/>
              </a:pPr>
              <a:t>‹#›</a:t>
            </a:fld>
            <a:endParaRPr lang="hr-HR" dirty="0"/>
          </a:p>
        </p:txBody>
      </p:sp>
      <p:sp>
        <p:nvSpPr>
          <p:cNvPr id="6" name="Naslov 5"/>
          <p:cNvSpPr>
            <a:spLocks noGrp="1"/>
          </p:cNvSpPr>
          <p:nvPr>
            <p:ph type="title"/>
          </p:nvPr>
        </p:nvSpPr>
        <p:spPr/>
        <p:txBody>
          <a:bodyPr rtlCol="0"/>
          <a:lstStyle/>
          <a:p>
            <a:r>
              <a:rPr kumimoji="0" lang="hr-HR"/>
              <a:t>Uredite stil naslova matrice</a:t>
            </a:r>
            <a:endParaRPr kumimoji="0" lang="en-US"/>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pPr>
              <a:defRPr/>
            </a:pPr>
            <a:endParaRPr lang="hr-HR"/>
          </a:p>
        </p:txBody>
      </p:sp>
      <p:sp>
        <p:nvSpPr>
          <p:cNvPr id="3" name="Rezervirano mjesto podnožja 2"/>
          <p:cNvSpPr>
            <a:spLocks noGrp="1"/>
          </p:cNvSpPr>
          <p:nvPr>
            <p:ph type="ftr" sz="quarter" idx="11"/>
          </p:nvPr>
        </p:nvSpPr>
        <p:spPr/>
        <p:txBody>
          <a:bodyPr/>
          <a:lstStyle/>
          <a:p>
            <a:pPr>
              <a:defRPr/>
            </a:pPr>
            <a:endParaRPr lang="hr-HR"/>
          </a:p>
        </p:txBody>
      </p:sp>
      <p:sp>
        <p:nvSpPr>
          <p:cNvPr id="4" name="Rezervirano mjesto broja slajda 3"/>
          <p:cNvSpPr>
            <a:spLocks noGrp="1"/>
          </p:cNvSpPr>
          <p:nvPr>
            <p:ph type="sldNum" sz="quarter" idx="12"/>
          </p:nvPr>
        </p:nvSpPr>
        <p:spPr/>
        <p:txBody>
          <a:bodyPr/>
          <a:lstStyle/>
          <a:p>
            <a:pPr>
              <a:defRPr/>
            </a:pPr>
            <a:fld id="{4B6CF1F7-8C91-45AF-9849-91F75B9A0C7A}" type="slidenum">
              <a:rPr lang="hr-HR" smtClean="0"/>
              <a:pPr>
                <a:defRPr/>
              </a:pPr>
              <a:t>‹#›</a:t>
            </a:fld>
            <a:endParaRPr lang="hr-HR" dirty="0"/>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hr-HR"/>
              <a:t>Uredite stil naslova matrice</a:t>
            </a:r>
            <a:endParaRPr kumimoji="0" lang="en-US"/>
          </a:p>
        </p:txBody>
      </p:sp>
      <p:sp>
        <p:nvSpPr>
          <p:cNvPr id="3" name="Rezervirano mjesto teksta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hr-HR"/>
              <a:t>Uredite stilove teksta matrice</a:t>
            </a:r>
          </a:p>
        </p:txBody>
      </p:sp>
      <p:sp>
        <p:nvSpPr>
          <p:cNvPr id="4" name="Rezervirano mjesto sadržaja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5" name="Rezervirano mjesto datuma 4"/>
          <p:cNvSpPr>
            <a:spLocks noGrp="1"/>
          </p:cNvSpPr>
          <p:nvPr>
            <p:ph type="dt" sz="half" idx="10"/>
          </p:nvPr>
        </p:nvSpPr>
        <p:spPr>
          <a:xfrm>
            <a:off x="6727032" y="6407944"/>
            <a:ext cx="1920240" cy="365760"/>
          </a:xfrm>
        </p:spPr>
        <p:txBody>
          <a:bodyPr/>
          <a:lstStyle/>
          <a:p>
            <a:pPr>
              <a:defRPr/>
            </a:pPr>
            <a:endParaRPr lang="hr-HR"/>
          </a:p>
        </p:txBody>
      </p:sp>
      <p:sp>
        <p:nvSpPr>
          <p:cNvPr id="6" name="Rezervirano mjesto podnožja 5"/>
          <p:cNvSpPr>
            <a:spLocks noGrp="1"/>
          </p:cNvSpPr>
          <p:nvPr>
            <p:ph type="ftr" sz="quarter" idx="11"/>
          </p:nvPr>
        </p:nvSpPr>
        <p:spPr/>
        <p:txBody>
          <a:bodyPr/>
          <a:lstStyle/>
          <a:p>
            <a:pPr>
              <a:defRPr/>
            </a:pPr>
            <a:endParaRPr lang="hr-HR"/>
          </a:p>
        </p:txBody>
      </p:sp>
      <p:sp>
        <p:nvSpPr>
          <p:cNvPr id="7" name="Rezervirano mjesto broja slajda 6"/>
          <p:cNvSpPr>
            <a:spLocks noGrp="1"/>
          </p:cNvSpPr>
          <p:nvPr>
            <p:ph type="sldNum" sz="quarter" idx="12"/>
          </p:nvPr>
        </p:nvSpPr>
        <p:spPr/>
        <p:txBody>
          <a:bodyPr/>
          <a:lstStyle/>
          <a:p>
            <a:pPr>
              <a:defRPr/>
            </a:pPr>
            <a:fld id="{E343E209-8A87-491B-9E62-AB5E9B663D41}" type="slidenum">
              <a:rPr lang="hr-HR" smtClean="0"/>
              <a:pPr>
                <a:defRPr/>
              </a:pPr>
              <a:t>‹#›</a:t>
            </a:fld>
            <a:endParaRPr lang="hr-HR" dirty="0"/>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4" name="Rezervirano mjesto teksta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hr-HR"/>
              <a:t>Uredite stilove teksta matrice</a:t>
            </a:r>
          </a:p>
        </p:txBody>
      </p:sp>
      <p:sp>
        <p:nvSpPr>
          <p:cNvPr id="3" name="Rezervirano mjesto slik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hr-HR"/>
              <a:t>Kliknite ikonu da biste dodali  sliku</a:t>
            </a:r>
            <a:endParaRPr kumimoji="0" lang="en-US" dirty="0"/>
          </a:p>
        </p:txBody>
      </p:sp>
      <p:sp>
        <p:nvSpPr>
          <p:cNvPr id="5" name="Rezervirano mjesto datuma 4"/>
          <p:cNvSpPr>
            <a:spLocks noGrp="1"/>
          </p:cNvSpPr>
          <p:nvPr>
            <p:ph type="dt" sz="half" idx="10"/>
          </p:nvPr>
        </p:nvSpPr>
        <p:spPr/>
        <p:txBody>
          <a:bodyPr/>
          <a:lstStyle>
            <a:lvl1pPr>
              <a:defRPr>
                <a:solidFill>
                  <a:schemeClr val="tx1"/>
                </a:solidFill>
              </a:defRPr>
            </a:lvl1pPr>
            <a:extLst/>
          </a:lstStyle>
          <a:p>
            <a:pPr>
              <a:defRPr/>
            </a:pPr>
            <a:endParaRPr lang="hr-HR"/>
          </a:p>
        </p:txBody>
      </p:sp>
      <p:sp>
        <p:nvSpPr>
          <p:cNvPr id="6" name="Rezervirano mjesto podnožja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hr-HR"/>
          </a:p>
        </p:txBody>
      </p:sp>
      <p:sp>
        <p:nvSpPr>
          <p:cNvPr id="7" name="Rezervirano mjesto broja slajda 6"/>
          <p:cNvSpPr>
            <a:spLocks noGrp="1"/>
          </p:cNvSpPr>
          <p:nvPr>
            <p:ph type="sldNum" sz="quarter" idx="12"/>
          </p:nvPr>
        </p:nvSpPr>
        <p:spPr/>
        <p:txBody>
          <a:bodyPr/>
          <a:lstStyle>
            <a:lvl1pPr>
              <a:defRPr>
                <a:solidFill>
                  <a:schemeClr val="tx1"/>
                </a:solidFill>
              </a:defRPr>
            </a:lvl1pPr>
            <a:extLst/>
          </a:lstStyle>
          <a:p>
            <a:pPr>
              <a:defRPr/>
            </a:pPr>
            <a:fld id="{F863D7B6-0EFE-4E2A-8DA1-E535C95E3120}" type="slidenum">
              <a:rPr lang="hr-HR" smtClean="0"/>
              <a:pPr>
                <a:defRPr/>
              </a:pPr>
              <a:t>‹#›</a:t>
            </a:fld>
            <a:endParaRPr lang="hr-HR" dirty="0"/>
          </a:p>
        </p:txBody>
      </p:sp>
      <p:sp>
        <p:nvSpPr>
          <p:cNvPr id="2" name="Naslov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hr-HR"/>
              <a:t>Uredite stil naslova matrice</a:t>
            </a:r>
            <a:endParaRPr kumimoji="0" lang="en-US"/>
          </a:p>
        </p:txBody>
      </p:sp>
      <p:sp>
        <p:nvSpPr>
          <p:cNvPr id="8" name="Prostoručno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rostoručno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Pravokutni trokut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Ravni poveznik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Š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Š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Prostoručno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rostoručno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ravokutni trokut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Ravni poveznik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Rezervirano mjesto naslova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hr-HR"/>
              <a:t>Uredite stil naslova matrice</a:t>
            </a:r>
            <a:endParaRPr kumimoji="0" lang="en-US"/>
          </a:p>
        </p:txBody>
      </p:sp>
      <p:sp>
        <p:nvSpPr>
          <p:cNvPr id="30" name="Rezervirano mjesto teksta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hr-HR"/>
              <a:t>Uredite stilove teksta matrice</a:t>
            </a:r>
          </a:p>
          <a:p>
            <a:pPr lvl="1" eaLnBrk="1" latinLnBrk="0" hangingPunct="1"/>
            <a:r>
              <a:rPr kumimoji="0" lang="hr-HR"/>
              <a:t>Druga razina</a:t>
            </a:r>
          </a:p>
          <a:p>
            <a:pPr lvl="2" eaLnBrk="1" latinLnBrk="0" hangingPunct="1"/>
            <a:r>
              <a:rPr kumimoji="0" lang="hr-HR"/>
              <a:t>Treća razina</a:t>
            </a:r>
          </a:p>
          <a:p>
            <a:pPr lvl="3" eaLnBrk="1" latinLnBrk="0" hangingPunct="1"/>
            <a:r>
              <a:rPr kumimoji="0" lang="hr-HR"/>
              <a:t>Četvrta razina</a:t>
            </a:r>
          </a:p>
          <a:p>
            <a:pPr lvl="4" eaLnBrk="1" latinLnBrk="0" hangingPunct="1"/>
            <a:r>
              <a:rPr kumimoji="0" lang="hr-HR"/>
              <a:t>Peta razina</a:t>
            </a:r>
            <a:endParaRPr kumimoji="0" lang="en-US"/>
          </a:p>
        </p:txBody>
      </p:sp>
      <p:sp>
        <p:nvSpPr>
          <p:cNvPr id="10" name="Rezervirano mjesto datum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hr-HR"/>
          </a:p>
        </p:txBody>
      </p:sp>
      <p:sp>
        <p:nvSpPr>
          <p:cNvPr id="22" name="Rezervirano mjesto podnožj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hr-HR"/>
          </a:p>
        </p:txBody>
      </p:sp>
      <p:sp>
        <p:nvSpPr>
          <p:cNvPr id="18" name="Rezervirano mjesto broja slajd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9F614843-9360-4E76-9B7F-6D11C302C587}" type="slidenum">
              <a:rPr lang="hr-HR" smtClean="0"/>
              <a:pPr>
                <a:defRPr/>
              </a:pPr>
              <a:t>‹#›</a:t>
            </a:fld>
            <a:endParaRPr lang="hr-HR" dirty="0"/>
          </a:p>
        </p:txBody>
      </p:sp>
    </p:spTree>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Lst>
  <p:transition spd="slow">
    <p:pull/>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gi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20180" y="332656"/>
            <a:ext cx="8136904" cy="3024336"/>
          </a:xfrm>
        </p:spPr>
        <p:txBody>
          <a:bodyPr wrap="square" numCol="1" anchor="ctr" anchorCtr="0" compatLnSpc="1">
            <a:prstTxWarp prst="textNoShape">
              <a:avLst/>
            </a:prstTxWarp>
            <a:normAutofit/>
          </a:bodyPr>
          <a:lstStyle/>
          <a:p>
            <a:pPr algn="ctr" eaLnBrk="1" fontAlgn="auto" hangingPunct="1">
              <a:spcAft>
                <a:spcPts val="0"/>
              </a:spcAft>
              <a:defRPr/>
            </a:pPr>
            <a:r>
              <a:rPr lang="hr-HR" sz="3200" dirty="0">
                <a:latin typeface="Arial Rounded MT Bold" panose="020F0704030504030204" pitchFamily="34" charset="0"/>
              </a:rPr>
              <a:t>ZAKON O SOCIJALNOJ SKRBI </a:t>
            </a:r>
            <a:r>
              <a:rPr lang="hr-HR" sz="3200" dirty="0"/>
              <a:t/>
            </a:r>
            <a:br>
              <a:rPr lang="hr-HR" sz="3200" dirty="0"/>
            </a:br>
            <a:r>
              <a:rPr lang="hr-HR" sz="1800" b="0" i="1" dirty="0">
                <a:effectLst/>
              </a:rPr>
              <a:t>(’’Narodne novine’’,broj: 18/22., 46/22., 119/22., 71/23., 156/23)</a:t>
            </a:r>
            <a:br>
              <a:rPr lang="hr-HR" sz="1800" b="0" i="1" dirty="0">
                <a:effectLst/>
              </a:rPr>
            </a:br>
            <a:r>
              <a:rPr lang="hr-HR" sz="1800" b="0" i="1" dirty="0">
                <a:effectLst/>
              </a:rPr>
              <a:t/>
            </a:r>
            <a:br>
              <a:rPr lang="hr-HR" sz="1800" b="0" i="1" dirty="0">
                <a:effectLst/>
              </a:rPr>
            </a:br>
            <a:endParaRPr lang="hr-HR" sz="1800" b="0" i="1" dirty="0">
              <a:effectLst/>
              <a:latin typeface="Arial" charset="0"/>
            </a:endParaRPr>
          </a:p>
        </p:txBody>
      </p:sp>
      <p:sp>
        <p:nvSpPr>
          <p:cNvPr id="2" name="Podnaslov 1"/>
          <p:cNvSpPr>
            <a:spLocks noGrp="1"/>
          </p:cNvSpPr>
          <p:nvPr>
            <p:ph type="subTitle" idx="1"/>
          </p:nvPr>
        </p:nvSpPr>
        <p:spPr>
          <a:xfrm>
            <a:off x="2771800" y="5661248"/>
            <a:ext cx="3024336" cy="792088"/>
          </a:xfrm>
        </p:spPr>
        <p:txBody>
          <a:bodyPr>
            <a:normAutofit fontScale="25000" lnSpcReduction="20000"/>
          </a:bodyPr>
          <a:lstStyle/>
          <a:p>
            <a:pPr eaLnBrk="1" fontAlgn="auto" hangingPunct="1">
              <a:spcAft>
                <a:spcPts val="0"/>
              </a:spcAft>
              <a:buFont typeface="Wingdings 2"/>
              <a:buNone/>
              <a:defRPr/>
            </a:pPr>
            <a:endParaRPr lang="hr-HR" sz="1800" dirty="0"/>
          </a:p>
          <a:p>
            <a:pPr eaLnBrk="1" fontAlgn="auto" hangingPunct="1">
              <a:spcAft>
                <a:spcPts val="0"/>
              </a:spcAft>
              <a:buFont typeface="Wingdings 2"/>
              <a:buNone/>
              <a:defRPr/>
            </a:pPr>
            <a:endParaRPr lang="hr-HR" sz="4900" dirty="0"/>
          </a:p>
          <a:p>
            <a:pPr algn="l" eaLnBrk="1" fontAlgn="auto" hangingPunct="1">
              <a:spcAft>
                <a:spcPts val="0"/>
              </a:spcAft>
              <a:buFont typeface="Wingdings 2"/>
              <a:buNone/>
              <a:defRPr/>
            </a:pPr>
            <a:r>
              <a:rPr lang="hr-HR" sz="5600" b="1" dirty="0">
                <a:latin typeface="Arial" charset="0"/>
              </a:rPr>
              <a:t>Lobor, 18. prosinca 2024.godine</a:t>
            </a:r>
            <a:r>
              <a:rPr lang="hr-HR" sz="1800" dirty="0">
                <a:latin typeface="Arial" charset="0"/>
              </a:rPr>
              <a:t>			</a:t>
            </a:r>
          </a:p>
        </p:txBody>
      </p:sp>
      <p:sp>
        <p:nvSpPr>
          <p:cNvPr id="4" name="Pravokutnik 3">
            <a:extLst>
              <a:ext uri="{FF2B5EF4-FFF2-40B4-BE49-F238E27FC236}">
                <a16:creationId xmlns:a16="http://schemas.microsoft.com/office/drawing/2014/main" xmlns="" id="{C727B569-755F-4882-9F9B-EFAE42894040}"/>
              </a:ext>
            </a:extLst>
          </p:cNvPr>
          <p:cNvSpPr/>
          <p:nvPr/>
        </p:nvSpPr>
        <p:spPr>
          <a:xfrm>
            <a:off x="2195736" y="3468966"/>
            <a:ext cx="4464496" cy="16184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r-HR" sz="1400" b="1" dirty="0">
                <a:latin typeface="+mj-lt"/>
                <a:cs typeface="Arial" panose="020B0604020202020204" pitchFamily="34" charset="0"/>
              </a:rPr>
              <a:t>HRVATSKI ZAVOD ZA SOCIJALNI RAD </a:t>
            </a:r>
          </a:p>
          <a:p>
            <a:pPr algn="ctr"/>
            <a:r>
              <a:rPr lang="hr-HR" sz="1400" b="1" dirty="0">
                <a:latin typeface="+mj-lt"/>
                <a:cs typeface="Arial" panose="020B0604020202020204" pitchFamily="34" charset="0"/>
              </a:rPr>
              <a:t>PODRUČNI URED ZLATAR BISTRICA</a:t>
            </a:r>
          </a:p>
          <a:p>
            <a:pPr algn="ctr"/>
            <a:endParaRPr lang="hr-HR" sz="1400" b="1" dirty="0">
              <a:latin typeface="+mj-lt"/>
              <a:cs typeface="Arial" panose="020B0604020202020204" pitchFamily="34" charset="0"/>
            </a:endParaRPr>
          </a:p>
          <a:p>
            <a:pPr algn="ctr"/>
            <a:r>
              <a:rPr lang="hr-HR" sz="1400" dirty="0">
                <a:latin typeface="+mj-lt"/>
                <a:cs typeface="Arial" panose="020B0604020202020204" pitchFamily="34" charset="0"/>
              </a:rPr>
              <a:t>Snježana </a:t>
            </a:r>
            <a:r>
              <a:rPr lang="hr-HR" sz="1400" dirty="0" err="1">
                <a:latin typeface="+mj-lt"/>
                <a:cs typeface="Arial" panose="020B0604020202020204" pitchFamily="34" charset="0"/>
              </a:rPr>
              <a:t>Degač</a:t>
            </a:r>
            <a:r>
              <a:rPr lang="hr-HR" sz="1400" dirty="0">
                <a:latin typeface="+mj-lt"/>
                <a:cs typeface="Arial" panose="020B0604020202020204" pitchFamily="34" charset="0"/>
              </a:rPr>
              <a:t>, </a:t>
            </a:r>
            <a:r>
              <a:rPr lang="hr-HR" sz="1400" dirty="0" err="1">
                <a:latin typeface="+mj-lt"/>
                <a:cs typeface="Arial" panose="020B0604020202020204" pitchFamily="34" charset="0"/>
              </a:rPr>
              <a:t>dipl.soc.radnica</a:t>
            </a:r>
            <a:endParaRPr lang="hr-HR" sz="1400" dirty="0">
              <a:latin typeface="+mj-lt"/>
              <a:cs typeface="Arial" panose="020B0604020202020204" pitchFamily="34" charset="0"/>
            </a:endParaRPr>
          </a:p>
          <a:p>
            <a:pPr algn="ctr"/>
            <a:r>
              <a:rPr lang="hr-HR" sz="1400" dirty="0">
                <a:latin typeface="+mj-lt"/>
                <a:cs typeface="Arial" panose="020B0604020202020204" pitchFamily="34" charset="0"/>
              </a:rPr>
              <a:t>Snježana Sitar Smetko, </a:t>
            </a:r>
            <a:r>
              <a:rPr lang="hr-HR" sz="1400" dirty="0" err="1">
                <a:latin typeface="+mj-lt"/>
                <a:cs typeface="Arial" panose="020B0604020202020204" pitchFamily="34" charset="0"/>
              </a:rPr>
              <a:t>dipl.soc.radnica</a:t>
            </a:r>
            <a:r>
              <a:rPr lang="hr-HR" sz="1400" dirty="0">
                <a:latin typeface="+mj-lt"/>
                <a:cs typeface="Arial" panose="020B0604020202020204" pitchFamily="34" charset="0"/>
              </a:rPr>
              <a:t> </a:t>
            </a:r>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457200" y="1254124"/>
            <a:ext cx="7620000" cy="5329238"/>
          </a:xfrm>
        </p:spPr>
        <p:txBody>
          <a:bodyPr>
            <a:normAutofit/>
          </a:bodyPr>
          <a:lstStyle/>
          <a:p>
            <a:pPr marL="0" indent="0">
              <a:buNone/>
            </a:pPr>
            <a:r>
              <a:rPr lang="hr-HR" altLang="sr-Latn-RS" sz="2000" dirty="0"/>
              <a:t>PROZNAJE SE:</a:t>
            </a:r>
          </a:p>
          <a:p>
            <a:pPr marL="342900" indent="-342900"/>
            <a:r>
              <a:rPr lang="hr-HR" altLang="sr-Latn-RS" sz="2000" u="sng" dirty="0"/>
              <a:t>odrasloj osobi </a:t>
            </a:r>
            <a:r>
              <a:rPr lang="hr-HR" altLang="sr-Latn-RS" sz="2000" dirty="0"/>
              <a:t>s tjelesnim, mentalnim, intelektualnim ili osjetilnim oštećenjem kojoj je utvrđen III. ili </a:t>
            </a:r>
            <a:r>
              <a:rPr lang="hr-HR" altLang="sr-Latn-RS" sz="2000" dirty="0" err="1"/>
              <a:t>IV.stupanj</a:t>
            </a:r>
            <a:r>
              <a:rPr lang="hr-HR" altLang="sr-Latn-RS" sz="2000" dirty="0"/>
              <a:t> težine invaliditeta- oštećenja funkcionalnih sposobnosti prema propisima o vještačenju i metodologijama vještačenja te koja ima status osobe s invaliditetom sukladno zakonu kojim se uređuje registar osoba s invaliditetom </a:t>
            </a:r>
          </a:p>
          <a:p>
            <a:pPr marL="342900" indent="-342900"/>
            <a:r>
              <a:rPr lang="hr-HR" altLang="sr-Latn-RS" sz="2000" u="sng" dirty="0"/>
              <a:t>djetetu</a:t>
            </a:r>
            <a:r>
              <a:rPr lang="hr-HR" altLang="sr-Latn-RS" sz="2000" dirty="0"/>
              <a:t> s tjelesnim, mentalnim, intelektualnim ili osjetilnim oštećenjem kojoj je utvrđen II., III. ili </a:t>
            </a:r>
            <a:r>
              <a:rPr lang="hr-HR" altLang="sr-Latn-RS" sz="2000" dirty="0" err="1"/>
              <a:t>IV.stupanj</a:t>
            </a:r>
            <a:r>
              <a:rPr lang="hr-HR" altLang="sr-Latn-RS" sz="2000" dirty="0"/>
              <a:t> težine invaliditeta- oštećenja funkcionalnih sposobnosti prema propisima o vještačenju i metodologijama vještačenja bez obzira na ima status osobe s invaliditetom </a:t>
            </a:r>
          </a:p>
          <a:p>
            <a:pPr marL="342900" indent="-342900"/>
            <a:r>
              <a:rPr lang="hr-HR" altLang="sr-Latn-RS" sz="2000" b="1" dirty="0"/>
              <a:t>Iznos osnovice = 120 eura</a:t>
            </a:r>
          </a:p>
          <a:p>
            <a:pPr marL="256032" lvl="1" indent="0">
              <a:buNone/>
            </a:pPr>
            <a:endParaRPr lang="hr-HR" altLang="sr-Latn-RS" sz="2000" dirty="0"/>
          </a:p>
          <a:p>
            <a:pPr marL="0" indent="0" eaLnBrk="1" hangingPunct="1"/>
            <a:endParaRPr lang="hr-HR" altLang="sr-Latn-RS" sz="2600" dirty="0"/>
          </a:p>
        </p:txBody>
      </p:sp>
      <p:sp>
        <p:nvSpPr>
          <p:cNvPr id="2" name="Naslov 1"/>
          <p:cNvSpPr>
            <a:spLocks noGrp="1"/>
          </p:cNvSpPr>
          <p:nvPr>
            <p:ph type="title"/>
          </p:nvPr>
        </p:nvSpPr>
        <p:spPr/>
        <p:txBody>
          <a:bodyPr>
            <a:normAutofit/>
          </a:bodyPr>
          <a:lstStyle/>
          <a:p>
            <a:pPr eaLnBrk="1" fontAlgn="auto" hangingPunct="1">
              <a:spcAft>
                <a:spcPts val="0"/>
              </a:spcAft>
              <a:defRPr/>
            </a:pPr>
            <a:r>
              <a:rPr lang="hr-HR" sz="3200" dirty="0">
                <a:solidFill>
                  <a:schemeClr val="accent2"/>
                </a:solidFill>
              </a:rPr>
              <a:t>INKUZIVNI DODATAK</a:t>
            </a:r>
            <a:endParaRPr lang="hr-HR" sz="2000" dirty="0">
              <a:solidFill>
                <a:schemeClr val="accent2"/>
              </a:solidFill>
            </a:endParaRPr>
          </a:p>
        </p:txBody>
      </p:sp>
      <p:pic>
        <p:nvPicPr>
          <p:cNvPr id="3074" name="Picture 2" descr="C:\Users\ssitar\Desktop\PREZENTACIJA Nedobrovoljni klijenti\Slike i animacije\mhY3x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292080" y="144259"/>
            <a:ext cx="1942322" cy="12241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zervirano mjesto sadržaja 2"/>
          <p:cNvSpPr>
            <a:spLocks noGrp="1"/>
          </p:cNvSpPr>
          <p:nvPr>
            <p:ph idx="1"/>
          </p:nvPr>
        </p:nvSpPr>
        <p:spPr>
          <a:xfrm>
            <a:off x="457200" y="1268760"/>
            <a:ext cx="8229600" cy="5044016"/>
          </a:xfrm>
        </p:spPr>
        <p:txBody>
          <a:bodyPr>
            <a:normAutofit/>
          </a:bodyPr>
          <a:lstStyle/>
          <a:p>
            <a:pPr marL="0" indent="0" eaLnBrk="1" hangingPunct="1">
              <a:buFont typeface="Arial" charset="0"/>
              <a:buChar char="•"/>
            </a:pPr>
            <a:r>
              <a:rPr lang="hr-HR" altLang="sr-Latn-RS" sz="2400" dirty="0"/>
              <a:t> </a:t>
            </a:r>
            <a:r>
              <a:rPr lang="hr-HR" altLang="sr-Latn-RS" sz="1800" dirty="0"/>
              <a:t>Pravo na </a:t>
            </a:r>
            <a:r>
              <a:rPr lang="hr-HR" altLang="sr-Latn-RS" sz="1800" dirty="0" err="1"/>
              <a:t>inkuzivni</a:t>
            </a:r>
            <a:r>
              <a:rPr lang="hr-HR" altLang="sr-Latn-RS" sz="1800" dirty="0"/>
              <a:t> dodatak ne priznaje se:</a:t>
            </a:r>
          </a:p>
          <a:p>
            <a:pPr marL="342900" indent="-342900" eaLnBrk="1" hangingPunct="1">
              <a:buAutoNum type="arabicPeriod"/>
            </a:pPr>
            <a:r>
              <a:rPr lang="hr-HR" altLang="sr-Latn-RS" sz="1800" dirty="0"/>
              <a:t>osobi kojoj je priznata usluga smještaja ili organiziranog stanovanja sukladno odredbama zakona o socijalnoj skrbi ili </a:t>
            </a:r>
          </a:p>
          <a:p>
            <a:pPr marL="342900" indent="-342900" eaLnBrk="1" hangingPunct="1">
              <a:buAutoNum type="arabicPeriod"/>
            </a:pPr>
            <a:r>
              <a:rPr lang="hr-HR" altLang="sr-Latn-RS" sz="1800" dirty="0"/>
              <a:t>osobi koja ostvaruje osobnu invalidninu prema drugim propisima</a:t>
            </a:r>
          </a:p>
          <a:p>
            <a:pPr marL="342900" indent="-342900" eaLnBrk="1" hangingPunct="1">
              <a:buAutoNum type="arabicPeriod"/>
            </a:pPr>
            <a:r>
              <a:rPr lang="hr-HR" altLang="sr-Latn-RS" sz="1800" dirty="0"/>
              <a:t>osobi koja doplatak za pomoć i njegu ostvaruje prema posebnim propisima, osim korisnika prava na pomoć i njegu</a:t>
            </a:r>
          </a:p>
          <a:p>
            <a:pPr marL="342900" indent="-342900" eaLnBrk="1" hangingPunct="1">
              <a:buAutoNum type="arabicPeriod"/>
            </a:pPr>
            <a:endParaRPr lang="hr-HR" altLang="sr-Latn-RS" sz="1800" dirty="0"/>
          </a:p>
          <a:p>
            <a:pPr marL="342900" indent="-342900" eaLnBrk="1" hangingPunct="1">
              <a:buAutoNum type="arabicPeriod"/>
            </a:pPr>
            <a:endParaRPr lang="hr-HR" altLang="sr-Latn-RS" sz="1800" dirty="0"/>
          </a:p>
          <a:p>
            <a:pPr marL="0" indent="0">
              <a:buNone/>
            </a:pPr>
            <a:r>
              <a:rPr lang="hr-HR" sz="1800" dirty="0">
                <a:solidFill>
                  <a:srgbClr val="FF0000"/>
                </a:solidFill>
              </a:rPr>
              <a:t>   Ugovor o doživotnom ili dosmrtnom uzdržavanju nije prepreka!</a:t>
            </a:r>
            <a:endParaRPr lang="hr-HR" sz="1200" dirty="0"/>
          </a:p>
          <a:p>
            <a:pPr marL="0" indent="0" eaLnBrk="1" hangingPunct="1">
              <a:buNone/>
            </a:pPr>
            <a:endParaRPr lang="hr-HR" altLang="sr-Latn-RS" sz="1800" dirty="0"/>
          </a:p>
        </p:txBody>
      </p:sp>
      <p:sp>
        <p:nvSpPr>
          <p:cNvPr id="2" name="Naslov 1"/>
          <p:cNvSpPr>
            <a:spLocks noGrp="1"/>
          </p:cNvSpPr>
          <p:nvPr>
            <p:ph type="title"/>
          </p:nvPr>
        </p:nvSpPr>
        <p:spPr>
          <a:xfrm>
            <a:off x="755575" y="304801"/>
            <a:ext cx="7820099" cy="819944"/>
          </a:xfrm>
        </p:spPr>
        <p:txBody>
          <a:bodyPr wrap="square" numCol="1" anchorCtr="0" compatLnSpc="1">
            <a:prstTxWarp prst="textNoShape">
              <a:avLst/>
            </a:prstTxWarp>
            <a:normAutofit/>
          </a:bodyPr>
          <a:lstStyle/>
          <a:p>
            <a:pPr eaLnBrk="1" fontAlgn="auto" hangingPunct="1">
              <a:spcAft>
                <a:spcPts val="0"/>
              </a:spcAft>
              <a:defRPr/>
            </a:pPr>
            <a:r>
              <a:rPr lang="hr-HR" sz="2000" dirty="0">
                <a:solidFill>
                  <a:schemeClr val="accent2"/>
                </a:solidFill>
              </a:rPr>
              <a:t>ZAPREKE ZA PRIZNAVANJE </a:t>
            </a:r>
          </a:p>
        </p:txBody>
      </p:sp>
      <p:pic>
        <p:nvPicPr>
          <p:cNvPr id="5123" name="Picture 3" descr="C:\Users\ssitar\Desktop\PREZENTACIJA Nedobrovoljni klijenti\Slike i animacije\stick_figures_help_walker_md_wm.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21890" y="4217276"/>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xmlns="" id="{4C672C2E-A62C-C52B-640C-62EE888449E9}"/>
              </a:ext>
            </a:extLst>
          </p:cNvPr>
          <p:cNvSpPr>
            <a:spLocks noGrp="1"/>
          </p:cNvSpPr>
          <p:nvPr>
            <p:ph idx="1"/>
          </p:nvPr>
        </p:nvSpPr>
        <p:spPr/>
        <p:txBody>
          <a:bodyPr>
            <a:normAutofit lnSpcReduction="10000"/>
          </a:bodyPr>
          <a:lstStyle/>
          <a:p>
            <a:r>
              <a:rPr lang="hr-HR" sz="2400" dirty="0"/>
              <a:t>UTVRĐUJE SE PREMA ODREĐENOJ RAZINI POTPORE:</a:t>
            </a:r>
          </a:p>
          <a:p>
            <a:pPr marL="109728" indent="0">
              <a:buNone/>
            </a:pPr>
            <a:endParaRPr lang="hr-HR" sz="2400" dirty="0"/>
          </a:p>
          <a:p>
            <a:pPr>
              <a:buFont typeface="Wingdings" panose="05000000000000000000" pitchFamily="2" charset="2"/>
              <a:buChar char="§"/>
            </a:pPr>
            <a:r>
              <a:rPr lang="hr-HR" sz="1800" dirty="0"/>
              <a:t>600% OSNOVICE ZA 1. RAZINU POTPORE = 720 eura</a:t>
            </a:r>
          </a:p>
          <a:p>
            <a:pPr>
              <a:buFont typeface="Wingdings" panose="05000000000000000000" pitchFamily="2" charset="2"/>
              <a:buChar char="§"/>
            </a:pPr>
            <a:r>
              <a:rPr lang="hr-HR" sz="1800" dirty="0"/>
              <a:t>400% OSNOVICE ZA 2. RAZINU POTPORE = 480 eura</a:t>
            </a:r>
          </a:p>
          <a:p>
            <a:pPr>
              <a:buFont typeface="Wingdings" panose="05000000000000000000" pitchFamily="2" charset="2"/>
              <a:buChar char="§"/>
            </a:pPr>
            <a:r>
              <a:rPr lang="hr-HR" sz="1800" dirty="0"/>
              <a:t>360% OSNOVICE ZA 3. RAZINU POTPORE = 432 eura</a:t>
            </a:r>
          </a:p>
          <a:p>
            <a:pPr>
              <a:buFont typeface="Wingdings" panose="05000000000000000000" pitchFamily="2" charset="2"/>
              <a:buChar char="§"/>
            </a:pPr>
            <a:r>
              <a:rPr lang="hr-HR" sz="1800" dirty="0"/>
              <a:t>135% OSNOVICE ZA 4. RAZINU POTPORE = 162 eura</a:t>
            </a:r>
          </a:p>
          <a:p>
            <a:pPr>
              <a:buFont typeface="Wingdings" panose="05000000000000000000" pitchFamily="2" charset="2"/>
              <a:buChar char="§"/>
            </a:pPr>
            <a:r>
              <a:rPr lang="hr-HR" sz="1800" dirty="0"/>
              <a:t>115% OSNOVICE ZA 5. RAZINU POTPORE = 138 eura</a:t>
            </a:r>
          </a:p>
          <a:p>
            <a:pPr>
              <a:buFont typeface="Wingdings" panose="05000000000000000000" pitchFamily="2" charset="2"/>
              <a:buChar char="§"/>
            </a:pPr>
            <a:endParaRPr lang="hr-HR" sz="1400" dirty="0"/>
          </a:p>
          <a:p>
            <a:pPr>
              <a:buFont typeface="Wingdings" panose="05000000000000000000" pitchFamily="2" charset="2"/>
              <a:buChar char="§"/>
            </a:pPr>
            <a:endParaRPr lang="hr-HR" sz="2000" dirty="0"/>
          </a:p>
          <a:p>
            <a:pPr>
              <a:buFont typeface="Wingdings" panose="05000000000000000000" pitchFamily="2" charset="2"/>
              <a:buChar char="§"/>
            </a:pPr>
            <a:r>
              <a:rPr lang="hr-HR" sz="2000" dirty="0"/>
              <a:t>Razinu potpore utvrđuje Zavod za socijalni rad na temelju nalaza i mišljenja Zavoda za vještačenje, profesionalnu rehabilitaciju i zapošljavanje osoba s invaliditetom prema propisima kojima se uređuje vještačenje i metodologija vještačenja.</a:t>
            </a:r>
          </a:p>
          <a:p>
            <a:pPr>
              <a:buFont typeface="Wingdings" panose="05000000000000000000" pitchFamily="2" charset="2"/>
              <a:buChar char="§"/>
            </a:pPr>
            <a:endParaRPr lang="hr-HR" sz="1400" dirty="0"/>
          </a:p>
        </p:txBody>
      </p:sp>
      <p:sp>
        <p:nvSpPr>
          <p:cNvPr id="3" name="Naslov 2">
            <a:extLst>
              <a:ext uri="{FF2B5EF4-FFF2-40B4-BE49-F238E27FC236}">
                <a16:creationId xmlns:a16="http://schemas.microsoft.com/office/drawing/2014/main" xmlns="" id="{5A40AC53-35A7-B941-6AE0-0873D4C60904}"/>
              </a:ext>
            </a:extLst>
          </p:cNvPr>
          <p:cNvSpPr>
            <a:spLocks noGrp="1"/>
          </p:cNvSpPr>
          <p:nvPr>
            <p:ph type="title"/>
          </p:nvPr>
        </p:nvSpPr>
        <p:spPr/>
        <p:txBody>
          <a:bodyPr>
            <a:normAutofit/>
          </a:bodyPr>
          <a:lstStyle/>
          <a:p>
            <a:r>
              <a:rPr lang="hr-HR" sz="2000" dirty="0">
                <a:solidFill>
                  <a:schemeClr val="accent2"/>
                </a:solidFill>
              </a:rPr>
              <a:t>IZNOS INKLUZIVNOG DODATKA</a:t>
            </a:r>
          </a:p>
        </p:txBody>
      </p:sp>
    </p:spTree>
    <p:extLst>
      <p:ext uri="{BB962C8B-B14F-4D97-AF65-F5344CB8AC3E}">
        <p14:creationId xmlns:p14="http://schemas.microsoft.com/office/powerpoint/2010/main" val="2876193512"/>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323528" y="961150"/>
            <a:ext cx="8229600" cy="4935699"/>
          </a:xfrm>
        </p:spPr>
        <p:txBody>
          <a:bodyPr anchor="ctr">
            <a:normAutofit/>
          </a:bodyPr>
          <a:lstStyle/>
          <a:p>
            <a:pPr marL="265176" indent="-265176" eaLnBrk="1" fontAlgn="auto" hangingPunct="1">
              <a:spcAft>
                <a:spcPts val="0"/>
              </a:spcAft>
              <a:buFont typeface="Wingdings 2"/>
              <a:buChar char=""/>
              <a:defRPr/>
            </a:pPr>
            <a:r>
              <a:rPr lang="hr-HR" sz="1900" dirty="0"/>
              <a:t>Priznaje se jednom od roditelja djeteta s teškoćama u razvoju ili osobe s invaliditetom koja je: </a:t>
            </a:r>
            <a:endParaRPr lang="hr-HR" sz="2400" dirty="0"/>
          </a:p>
          <a:p>
            <a:pPr marL="521208" lvl="1" indent="-265176" algn="just">
              <a:buFont typeface="Wingdings 2"/>
              <a:buChar char=""/>
              <a:defRPr/>
            </a:pPr>
            <a:r>
              <a:rPr lang="hr-HR" sz="1600" dirty="0"/>
              <a:t>Potpuno ovisna o pomoći i njezi druge osobe jer joj je zbog održavanja života potrebno pružanje specifične njege pružanjem medicinsko –tehničkih zahvata  za koju je prema preporuci liječnika roditelj ili njegovatelj osposobljen</a:t>
            </a:r>
          </a:p>
          <a:p>
            <a:pPr marL="521208" lvl="1" indent="-265176" algn="just">
              <a:buFont typeface="Wingdings 2"/>
              <a:buChar char=""/>
              <a:defRPr/>
            </a:pPr>
            <a:r>
              <a:rPr lang="hr-HR" sz="1600" dirty="0"/>
              <a:t>U potpunosti nepokretno i uz pomoć ortopedskih pomagala</a:t>
            </a:r>
          </a:p>
          <a:p>
            <a:pPr marL="521208" lvl="1" indent="-265176" algn="just">
              <a:buFont typeface="Wingdings 2"/>
              <a:buChar char=""/>
              <a:defRPr/>
            </a:pPr>
            <a:r>
              <a:rPr lang="hr-HR" sz="1600" dirty="0"/>
              <a:t>Ima više vrsta  oštećenja IV. stupnja zbog kojih je potpuno ovisna o pomoći i njezi druge osobe u zadovoljavanju osnovnih životnih potreba</a:t>
            </a:r>
          </a:p>
          <a:p>
            <a:pPr marL="256032" lvl="1" indent="0">
              <a:buNone/>
              <a:defRPr/>
            </a:pPr>
            <a:endParaRPr lang="hr-HR" sz="1600" dirty="0"/>
          </a:p>
          <a:p>
            <a:pPr marL="265176" indent="-265176" algn="just">
              <a:buFont typeface="Wingdings 2"/>
              <a:buChar char=""/>
              <a:defRPr/>
            </a:pPr>
            <a:r>
              <a:rPr lang="hr-HR" sz="1600" dirty="0"/>
              <a:t>Pravo na status njegovatelja priznaje se osobi koja živi u zajedničkom kućanstvu s osobom s invaliditetom, a po izboru i uz njezinu suglasnost</a:t>
            </a:r>
            <a:endParaRPr lang="hr-HR" sz="1600" i="1" dirty="0"/>
          </a:p>
          <a:p>
            <a:pPr marL="265176" indent="-265176" eaLnBrk="1" fontAlgn="auto" hangingPunct="1">
              <a:spcAft>
                <a:spcPts val="0"/>
              </a:spcAft>
              <a:buFont typeface="Wingdings 2"/>
              <a:buChar char=""/>
              <a:defRPr/>
            </a:pPr>
            <a:r>
              <a:rPr lang="hr-HR" sz="1600" dirty="0"/>
              <a:t>Pravo na naknadu</a:t>
            </a:r>
          </a:p>
          <a:p>
            <a:pPr marL="285750" indent="-285750" eaLnBrk="1" fontAlgn="auto" hangingPunct="1">
              <a:spcAft>
                <a:spcPts val="0"/>
              </a:spcAft>
              <a:buFontTx/>
              <a:buChar char="-"/>
              <a:defRPr/>
            </a:pPr>
            <a:r>
              <a:rPr lang="hr-HR" sz="1400" dirty="0"/>
              <a:t>1000% osnovice </a:t>
            </a:r>
          </a:p>
          <a:p>
            <a:pPr marL="285750" indent="-285750" eaLnBrk="1" fontAlgn="auto" hangingPunct="1">
              <a:spcAft>
                <a:spcPts val="0"/>
              </a:spcAft>
              <a:buFontTx/>
              <a:buChar char="-"/>
              <a:defRPr/>
            </a:pPr>
            <a:r>
              <a:rPr lang="hr-HR" sz="1400" dirty="0"/>
              <a:t>1200% osnovice- ukoliko se ne može uključiti u programe i usluge u zajednici</a:t>
            </a:r>
          </a:p>
          <a:p>
            <a:pPr marL="285750" indent="-285750" eaLnBrk="1" fontAlgn="auto" hangingPunct="1">
              <a:spcAft>
                <a:spcPts val="0"/>
              </a:spcAft>
              <a:buFontTx/>
              <a:buChar char="-"/>
              <a:defRPr/>
            </a:pPr>
            <a:r>
              <a:rPr lang="hr-HR" sz="1400" dirty="0"/>
              <a:t>1500% osnovice-ukoliko samostalno njeguje dvije ili više osoba s invaliditetom </a:t>
            </a:r>
            <a:endParaRPr lang="hr-HR" sz="1400" i="1" dirty="0"/>
          </a:p>
        </p:txBody>
      </p:sp>
      <p:pic>
        <p:nvPicPr>
          <p:cNvPr id="6146" name="Picture 2" descr="C:\Users\ssitar\Desktop\PREZENTACIJA Nedobrovoljni klijenti\Slike i animacije\nurse_inspecting_patient_md_w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5552937"/>
            <a:ext cx="2060848" cy="2060848"/>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p:txBody>
          <a:bodyPr>
            <a:noAutofit/>
          </a:bodyPr>
          <a:lstStyle/>
          <a:p>
            <a:pPr eaLnBrk="1" fontAlgn="auto" hangingPunct="1">
              <a:spcAft>
                <a:spcPts val="0"/>
              </a:spcAft>
              <a:defRPr/>
            </a:pPr>
            <a:r>
              <a:rPr lang="hr-HR" sz="2400" dirty="0">
                <a:solidFill>
                  <a:schemeClr val="accent1">
                    <a:tint val="88000"/>
                    <a:satMod val="150000"/>
                  </a:schemeClr>
                </a:solidFill>
              </a:rPr>
              <a:t>STATUS RODITELJA NJEGOVATELJA / NJEGOVATELJA </a:t>
            </a:r>
            <a:br>
              <a:rPr lang="hr-HR" sz="2400" dirty="0">
                <a:solidFill>
                  <a:schemeClr val="accent1">
                    <a:tint val="88000"/>
                    <a:satMod val="150000"/>
                  </a:schemeClr>
                </a:solidFill>
              </a:rPr>
            </a:br>
            <a:endParaRPr lang="hr-HR" sz="2000" dirty="0">
              <a:solidFill>
                <a:schemeClr val="accent1">
                  <a:tint val="88000"/>
                  <a:satMod val="150000"/>
                </a:schemeClr>
              </a:solidFill>
            </a:endParaRPr>
          </a:p>
        </p:txBody>
      </p:sp>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Rezervirano mjesto sadržaja 3"/>
          <p:cNvGraphicFramePr>
            <a:graphicFrameLocks noGrp="1"/>
          </p:cNvGraphicFramePr>
          <p:nvPr>
            <p:ph idx="1"/>
            <p:extLst>
              <p:ext uri="{D42A27DB-BD31-4B8C-83A1-F6EECF244321}">
                <p14:modId xmlns:p14="http://schemas.microsoft.com/office/powerpoint/2010/main" val="3011040175"/>
              </p:ext>
            </p:extLst>
          </p:nvPr>
        </p:nvGraphicFramePr>
        <p:xfrm>
          <a:off x="457200" y="1481329"/>
          <a:ext cx="8229600" cy="4107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slov 2"/>
          <p:cNvSpPr>
            <a:spLocks noGrp="1"/>
          </p:cNvSpPr>
          <p:nvPr>
            <p:ph type="title"/>
          </p:nvPr>
        </p:nvSpPr>
        <p:spPr/>
        <p:txBody>
          <a:bodyPr>
            <a:noAutofit/>
          </a:bodyPr>
          <a:lstStyle/>
          <a:p>
            <a:r>
              <a:rPr lang="hr-HR" sz="2800" dirty="0">
                <a:solidFill>
                  <a:srgbClr val="00B0F0"/>
                </a:solidFill>
              </a:rPr>
              <a:t>Status roditelja njegovatelja / njegovatelja – neće se priznati</a:t>
            </a:r>
          </a:p>
        </p:txBody>
      </p:sp>
    </p:spTree>
    <p:extLst>
      <p:ext uri="{BB962C8B-B14F-4D97-AF65-F5344CB8AC3E}">
        <p14:creationId xmlns:p14="http://schemas.microsoft.com/office/powerpoint/2010/main" val="2447088611"/>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Rezervirano mjesto sadržaja 3"/>
          <p:cNvGraphicFramePr>
            <a:graphicFrameLocks noGrp="1"/>
          </p:cNvGraphicFramePr>
          <p:nvPr>
            <p:ph idx="1"/>
            <p:extLst>
              <p:ext uri="{D42A27DB-BD31-4B8C-83A1-F6EECF244321}">
                <p14:modId xmlns:p14="http://schemas.microsoft.com/office/powerpoint/2010/main" val="1091912478"/>
              </p:ext>
            </p:extLst>
          </p:nvPr>
        </p:nvGraphicFramePr>
        <p:xfrm>
          <a:off x="108520" y="332656"/>
          <a:ext cx="6119664" cy="5746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kstniOkvir 5"/>
          <p:cNvSpPr txBox="1"/>
          <p:nvPr/>
        </p:nvSpPr>
        <p:spPr>
          <a:xfrm>
            <a:off x="5904656" y="260648"/>
            <a:ext cx="3059832" cy="4193381"/>
          </a:xfrm>
          <a:prstGeom prst="flowChartInternalStorage">
            <a:avLst/>
          </a:prstGeom>
          <a:gradFill flip="none" rotWithShape="1">
            <a:gsLst>
              <a:gs pos="0">
                <a:srgbClr val="E5F7FB">
                  <a:shade val="30000"/>
                  <a:satMod val="115000"/>
                </a:srgbClr>
              </a:gs>
              <a:gs pos="50000">
                <a:srgbClr val="E5F7FB">
                  <a:shade val="67500"/>
                  <a:satMod val="115000"/>
                </a:srgbClr>
              </a:gs>
              <a:gs pos="100000">
                <a:srgbClr val="E5F7FB">
                  <a:shade val="100000"/>
                  <a:satMod val="115000"/>
                </a:srgbClr>
              </a:gs>
            </a:gsLst>
            <a:lin ang="5400000" scaled="1"/>
            <a:tileRect/>
          </a:gradFill>
          <a:ln>
            <a:solidFill>
              <a:srgbClr val="006699"/>
            </a:solidFill>
          </a:ln>
          <a:effectLst>
            <a:innerShdw blurRad="63500" dist="50800" dir="8100000">
              <a:prstClr val="black">
                <a:alpha val="50000"/>
              </a:prstClr>
            </a:innerShdw>
          </a:effectLst>
        </p:spPr>
        <p:txBody>
          <a:bodyPr wrap="square" rtlCol="0">
            <a:spAutoFit/>
          </a:bodyPr>
          <a:lstStyle/>
          <a:p>
            <a:pPr marL="285750" indent="-285750">
              <a:buFont typeface="Arial" panose="020B0604020202020204" pitchFamily="34" charset="0"/>
              <a:buChar char="•"/>
            </a:pPr>
            <a:r>
              <a:rPr lang="hr-HR" b="1" dirty="0"/>
              <a:t>aktivnosti, mjere i programi </a:t>
            </a:r>
            <a:r>
              <a:rPr lang="hr-HR" dirty="0"/>
              <a:t>namijenjeni sprječavanju, prepoznavanju i rješavanju problema i poteškoća pojedinaca i obitelji te poboljšanju kvalitete njihovog života u zajednici</a:t>
            </a:r>
          </a:p>
        </p:txBody>
      </p:sp>
      <p:sp>
        <p:nvSpPr>
          <p:cNvPr id="7" name="TekstniOkvir 6"/>
          <p:cNvSpPr txBox="1"/>
          <p:nvPr/>
        </p:nvSpPr>
        <p:spPr>
          <a:xfrm>
            <a:off x="6282444" y="4653136"/>
            <a:ext cx="2304256" cy="1634490"/>
          </a:xfrm>
          <a:prstGeom prst="round2Diag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hr-HR" b="1" i="1" dirty="0"/>
              <a:t>Usluge za</a:t>
            </a:r>
            <a:r>
              <a:rPr lang="hr-HR" i="1" dirty="0"/>
              <a:t>:</a:t>
            </a:r>
          </a:p>
          <a:p>
            <a:pPr marL="285750" indent="-285750">
              <a:buFont typeface="Arial" panose="020B0604020202020204" pitchFamily="34" charset="0"/>
              <a:buChar char="•"/>
            </a:pPr>
            <a:r>
              <a:rPr lang="hr-HR" i="1" dirty="0"/>
              <a:t>djecu, </a:t>
            </a:r>
          </a:p>
          <a:p>
            <a:pPr marL="285750" indent="-285750">
              <a:buFont typeface="Arial" panose="020B0604020202020204" pitchFamily="34" charset="0"/>
              <a:buChar char="•"/>
            </a:pPr>
            <a:r>
              <a:rPr lang="hr-HR" i="1" dirty="0"/>
              <a:t>mlade, </a:t>
            </a:r>
          </a:p>
          <a:p>
            <a:pPr marL="285750" indent="-285750">
              <a:buFont typeface="Arial" panose="020B0604020202020204" pitchFamily="34" charset="0"/>
              <a:buChar char="•"/>
            </a:pPr>
            <a:r>
              <a:rPr lang="hr-HR" i="1" dirty="0"/>
              <a:t>obitelj,</a:t>
            </a:r>
          </a:p>
          <a:p>
            <a:pPr marL="285750" indent="-285750">
              <a:buFont typeface="Arial" panose="020B0604020202020204" pitchFamily="34" charset="0"/>
              <a:buChar char="•"/>
            </a:pPr>
            <a:r>
              <a:rPr lang="hr-HR" i="1" dirty="0"/>
              <a:t>odrasle osobe</a:t>
            </a:r>
          </a:p>
        </p:txBody>
      </p:sp>
    </p:spTree>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sadržaja 3"/>
          <p:cNvSpPr>
            <a:spLocks noGrp="1"/>
          </p:cNvSpPr>
          <p:nvPr>
            <p:ph idx="1"/>
          </p:nvPr>
        </p:nvSpPr>
        <p:spPr>
          <a:xfrm>
            <a:off x="457200" y="1154324"/>
            <a:ext cx="6779096" cy="2490699"/>
          </a:xfrm>
        </p:spPr>
        <p:txBody>
          <a:bodyPr>
            <a:normAutofit fontScale="25000" lnSpcReduction="20000"/>
          </a:bodyPr>
          <a:lstStyle/>
          <a:p>
            <a:endParaRPr lang="hr-HR" dirty="0"/>
          </a:p>
          <a:p>
            <a:r>
              <a:rPr lang="hr-HR" sz="4800" dirty="0"/>
              <a:t>Inicijalni razgovor</a:t>
            </a:r>
          </a:p>
          <a:p>
            <a:pPr marL="109728" indent="0">
              <a:buNone/>
            </a:pPr>
            <a:endParaRPr lang="hr-HR" sz="4800" dirty="0"/>
          </a:p>
          <a:p>
            <a:r>
              <a:rPr lang="hr-HR" sz="4800" dirty="0"/>
              <a:t>Informiranje korisnika o pravima i pružateljima usluga</a:t>
            </a:r>
          </a:p>
          <a:p>
            <a:pPr marL="109728" indent="0">
              <a:buNone/>
            </a:pPr>
            <a:endParaRPr lang="hr-HR" sz="4800" dirty="0"/>
          </a:p>
          <a:p>
            <a:r>
              <a:rPr lang="hr-HR" sz="4800" dirty="0"/>
              <a:t>Pomoć korisniku pri utvrđivanju njegovih potreba</a:t>
            </a:r>
          </a:p>
          <a:p>
            <a:pPr marL="109728" indent="0">
              <a:buNone/>
            </a:pPr>
            <a:endParaRPr lang="hr-HR" sz="4800" dirty="0"/>
          </a:p>
          <a:p>
            <a:r>
              <a:rPr lang="hr-HR" sz="4800" dirty="0"/>
              <a:t>Početna procjena mogućnosti korisnika</a:t>
            </a:r>
          </a:p>
          <a:p>
            <a:pPr marL="109728" indent="0">
              <a:buNone/>
            </a:pPr>
            <a:endParaRPr lang="hr-HR" sz="4800" dirty="0"/>
          </a:p>
          <a:p>
            <a:r>
              <a:rPr lang="hr-HR" sz="4800" dirty="0"/>
              <a:t>Podrška i pomoć pri izboru prava u sustavu socijalne skrbi</a:t>
            </a:r>
          </a:p>
          <a:p>
            <a:pPr marL="109728" indent="0">
              <a:buNone/>
            </a:pPr>
            <a:endParaRPr lang="hr-HR" sz="4800" dirty="0"/>
          </a:p>
          <a:p>
            <a:r>
              <a:rPr lang="hr-HR" sz="4800" dirty="0"/>
              <a:t>Iniciranje žurnih intervencija u slučaju ugrožene sigurnosti/ili osnovnih životnih potreba</a:t>
            </a:r>
          </a:p>
        </p:txBody>
      </p:sp>
      <p:sp>
        <p:nvSpPr>
          <p:cNvPr id="2" name="Naslov 1"/>
          <p:cNvSpPr>
            <a:spLocks noGrp="1"/>
          </p:cNvSpPr>
          <p:nvPr>
            <p:ph type="title"/>
          </p:nvPr>
        </p:nvSpPr>
        <p:spPr/>
        <p:txBody>
          <a:bodyPr>
            <a:normAutofit/>
          </a:bodyPr>
          <a:lstStyle/>
          <a:p>
            <a:r>
              <a:rPr lang="hr-HR" sz="3200" dirty="0">
                <a:solidFill>
                  <a:srgbClr val="00B0F0"/>
                </a:solidFill>
              </a:rPr>
              <a:t>Prva socijalna usluga</a:t>
            </a:r>
            <a:endParaRPr lang="hr-HR" sz="2000" dirty="0">
              <a:solidFill>
                <a:srgbClr val="00B0F0"/>
              </a:solidFill>
            </a:endParaRPr>
          </a:p>
        </p:txBody>
      </p:sp>
      <p:pic>
        <p:nvPicPr>
          <p:cNvPr id="7170" name="Picture 2" descr="C:\Users\ssitar\Desktop\PREZENTACIJA Nedobrovoljni klijenti\Slike i animacije\AAEAAQAAAAAAAAMGAAAAJDYwMzAwZTU3LTBhMGUtNDllNC1hYTkzLWI5MDNkNjc4NWQ3Y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7784" y="4564630"/>
            <a:ext cx="1931368" cy="1931368"/>
          </a:xfrm>
          <a:prstGeom prst="rect">
            <a:avLst/>
          </a:prstGeom>
          <a:noFill/>
          <a:extLst>
            <a:ext uri="{909E8E84-426E-40DD-AFC4-6F175D3DCCD1}">
              <a14:hiddenFill xmlns:a14="http://schemas.microsoft.com/office/drawing/2010/main">
                <a:solidFill>
                  <a:srgbClr val="FFFFFF"/>
                </a:solidFill>
              </a14:hiddenFill>
            </a:ext>
          </a:extLst>
        </p:spPr>
      </p:pic>
      <p:sp>
        <p:nvSpPr>
          <p:cNvPr id="6" name="Naslov 1"/>
          <p:cNvSpPr txBox="1">
            <a:spLocks/>
          </p:cNvSpPr>
          <p:nvPr/>
        </p:nvSpPr>
        <p:spPr>
          <a:xfrm>
            <a:off x="539552" y="3645024"/>
            <a:ext cx="8229600" cy="926976"/>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pPr>
            <a:r>
              <a:rPr lang="hr-HR" sz="3200" dirty="0">
                <a:solidFill>
                  <a:srgbClr val="00B0F0"/>
                </a:solidFill>
              </a:rPr>
              <a:t>Savjetovanje </a:t>
            </a:r>
            <a:endParaRPr lang="hr-HR" sz="2000" dirty="0">
              <a:solidFill>
                <a:srgbClr val="00B0F0"/>
              </a:solidFill>
            </a:endParaRPr>
          </a:p>
        </p:txBody>
      </p:sp>
      <p:sp>
        <p:nvSpPr>
          <p:cNvPr id="5" name="TekstniOkvir 4"/>
          <p:cNvSpPr txBox="1"/>
          <p:nvPr/>
        </p:nvSpPr>
        <p:spPr>
          <a:xfrm>
            <a:off x="683568" y="4653136"/>
            <a:ext cx="6154216" cy="1231106"/>
          </a:xfrm>
          <a:prstGeom prst="rect">
            <a:avLst/>
          </a:prstGeom>
          <a:noFill/>
        </p:spPr>
        <p:txBody>
          <a:bodyPr wrap="square" rtlCol="0">
            <a:spAutoFit/>
          </a:bodyPr>
          <a:lstStyle/>
          <a:p>
            <a:pPr marL="285750" indent="-285750" algn="just">
              <a:buFont typeface="Arial" panose="020B0604020202020204" pitchFamily="34" charset="0"/>
              <a:buChar char="•"/>
            </a:pPr>
            <a:r>
              <a:rPr lang="hr-HR" sz="1400" dirty="0">
                <a:latin typeface="+mj-lt"/>
              </a:rPr>
              <a:t>Potiče korisnika na razvoj novih mogućnosti sagledavanja životne situacije sa svrhom prevladavanja teškoća, stvaranja uvjeta za očuvanje i razvoj osobnih mogućnosti te odgovornog odnosa pojedinca prema samom sebi</a:t>
            </a:r>
          </a:p>
          <a:p>
            <a:endParaRPr lang="hr-HR" dirty="0">
              <a:latin typeface="+mj-lt"/>
            </a:endParaRPr>
          </a:p>
        </p:txBody>
      </p:sp>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sz="half" idx="1"/>
          </p:nvPr>
        </p:nvSpPr>
        <p:spPr/>
        <p:txBody>
          <a:bodyPr>
            <a:normAutofit fontScale="62500" lnSpcReduction="20000"/>
          </a:bodyPr>
          <a:lstStyle/>
          <a:p>
            <a:pPr marL="0" indent="0" eaLnBrk="1" hangingPunct="1"/>
            <a:endParaRPr lang="hr-HR" altLang="sr-Latn-RS" sz="2400" dirty="0"/>
          </a:p>
          <a:p>
            <a:pPr marL="0" indent="0" eaLnBrk="1" hangingPunct="1"/>
            <a:r>
              <a:rPr lang="hr-HR" altLang="sr-Latn-RS" sz="2400" dirty="0"/>
              <a:t> Starijoj osobi kojoj je prema procjeni Zavoda potrebna pomoć druge osobe</a:t>
            </a:r>
          </a:p>
          <a:p>
            <a:pPr marL="0" indent="0" eaLnBrk="1" hangingPunct="1">
              <a:buNone/>
            </a:pPr>
            <a:endParaRPr lang="hr-HR" altLang="sr-Latn-RS" sz="2400" dirty="0"/>
          </a:p>
          <a:p>
            <a:pPr marL="0" indent="0" eaLnBrk="1" hangingPunct="1"/>
            <a:r>
              <a:rPr lang="hr-HR" altLang="sr-Latn-RS" sz="2200" dirty="0"/>
              <a:t> osobi kojoj je zbog privremenog ili trajnog tjelesnog, mentalnog, intelektualnog ili osjetilnog oštećenja prijeko potrebna pomoć druge osobe</a:t>
            </a:r>
          </a:p>
          <a:p>
            <a:pPr marL="256032" lvl="1" indent="0">
              <a:buNone/>
            </a:pPr>
            <a:endParaRPr lang="hr-HR" altLang="sr-Latn-RS" sz="2000" dirty="0"/>
          </a:p>
          <a:p>
            <a:pPr marL="256032" lvl="1" indent="0"/>
            <a:endParaRPr lang="hr-HR" altLang="sr-Latn-RS" sz="2000" dirty="0"/>
          </a:p>
          <a:p>
            <a:pPr marL="0" indent="0"/>
            <a:r>
              <a:rPr lang="hr-HR" altLang="sr-Latn-RS" sz="2400" b="1" dirty="0">
                <a:solidFill>
                  <a:srgbClr val="00B0F0"/>
                </a:solidFill>
              </a:rPr>
              <a:t> Oblici:</a:t>
            </a:r>
          </a:p>
          <a:p>
            <a:pPr marL="256032" lvl="1" indent="0"/>
            <a:r>
              <a:rPr lang="hr-HR" altLang="sr-Latn-RS" sz="2000" i="1" dirty="0"/>
              <a:t>Organiziranje prehrane </a:t>
            </a:r>
          </a:p>
          <a:p>
            <a:pPr marL="256032" lvl="1" indent="0"/>
            <a:r>
              <a:rPr lang="hr-HR" altLang="sr-Latn-RS" sz="2000" i="1" dirty="0"/>
              <a:t>Obavljanje kućnih poslova</a:t>
            </a:r>
          </a:p>
          <a:p>
            <a:pPr marL="256032" lvl="1" indent="0"/>
            <a:r>
              <a:rPr lang="hr-HR" altLang="sr-Latn-RS" sz="2000" i="1" dirty="0"/>
              <a:t>Održavanje osobne higijene</a:t>
            </a:r>
          </a:p>
          <a:p>
            <a:pPr marL="256032" lvl="1" indent="0"/>
            <a:r>
              <a:rPr lang="hr-HR" altLang="sr-Latn-RS" sz="2000" i="1" dirty="0"/>
              <a:t>Zadovoljavanje drugih svakodnevnih potreba</a:t>
            </a:r>
            <a:endParaRPr lang="hr-HR" altLang="sr-Latn-RS" sz="1600" i="1" dirty="0"/>
          </a:p>
        </p:txBody>
      </p:sp>
      <p:sp>
        <p:nvSpPr>
          <p:cNvPr id="3" name="Rezervirano mjesto sadržaja 2"/>
          <p:cNvSpPr>
            <a:spLocks noGrp="1"/>
          </p:cNvSpPr>
          <p:nvPr>
            <p:ph sz="half" idx="2"/>
          </p:nvPr>
        </p:nvSpPr>
        <p:spPr>
          <a:xfrm>
            <a:off x="4716016" y="1772816"/>
            <a:ext cx="4038600" cy="4525963"/>
          </a:xfrm>
        </p:spPr>
        <p:txBody>
          <a:bodyPr>
            <a:normAutofit fontScale="62500" lnSpcReduction="20000"/>
          </a:bodyPr>
          <a:lstStyle/>
          <a:p>
            <a:pPr marL="0" indent="0"/>
            <a:r>
              <a:rPr lang="hr-HR" altLang="sr-Latn-RS" sz="2600" b="1" dirty="0">
                <a:solidFill>
                  <a:srgbClr val="00B0F0"/>
                </a:solidFill>
              </a:rPr>
              <a:t>Uvjeti</a:t>
            </a:r>
            <a:r>
              <a:rPr lang="hr-HR" altLang="sr-Latn-RS" sz="2400" dirty="0"/>
              <a:t>:</a:t>
            </a:r>
          </a:p>
          <a:p>
            <a:pPr marL="256032" lvl="1" indent="0"/>
            <a:r>
              <a:rPr lang="hr-HR" altLang="sr-Latn-RS" sz="2000" i="1" dirty="0"/>
              <a:t> Nema mogućnosti da joj pomoć u vidu podmirenja svakodnevnih životnih potreba osiguraju roditelji, bračni ili izvanbračni drug, životni partner ili djeca</a:t>
            </a:r>
          </a:p>
          <a:p>
            <a:pPr marL="256032" lvl="1" indent="0">
              <a:buNone/>
            </a:pPr>
            <a:endParaRPr lang="hr-HR" altLang="sr-Latn-RS" sz="1800" i="1" dirty="0"/>
          </a:p>
          <a:p>
            <a:pPr marL="256032" lvl="1" indent="0"/>
            <a:r>
              <a:rPr lang="hr-HR" altLang="sr-Latn-RS" sz="2000" i="1" dirty="0">
                <a:solidFill>
                  <a:srgbClr val="FF0000"/>
                </a:solidFill>
              </a:rPr>
              <a:t> Nema sklopljen ugovor o doživotnom ili dosmrtnom uzdržavanju, osim u slučaju pokretanja postupka za raskid, utvrđenje ništetnosti ili </a:t>
            </a:r>
            <a:r>
              <a:rPr lang="hr-HR" altLang="sr-Latn-RS" sz="2000" i="1" dirty="0" err="1">
                <a:solidFill>
                  <a:srgbClr val="FF0000"/>
                </a:solidFill>
              </a:rPr>
              <a:t>poništaj</a:t>
            </a:r>
            <a:r>
              <a:rPr lang="hr-HR" altLang="sr-Latn-RS" sz="2000" i="1" dirty="0">
                <a:solidFill>
                  <a:srgbClr val="FF0000"/>
                </a:solidFill>
              </a:rPr>
              <a:t> ugovora</a:t>
            </a:r>
          </a:p>
          <a:p>
            <a:pPr marL="256032" lvl="1" indent="0">
              <a:buNone/>
            </a:pPr>
            <a:endParaRPr lang="hr-HR" altLang="sr-Latn-RS" sz="1800" i="1" dirty="0"/>
          </a:p>
          <a:p>
            <a:pPr marL="256032" lvl="1" indent="0"/>
            <a:r>
              <a:rPr lang="hr-HR" altLang="sr-Latn-RS" sz="2000" i="1" dirty="0"/>
              <a:t> nema u vlasništvu imovinu kojom može osigurati sredstva za zadovoljavanje svakodnevnih životnih potreba, osim stana ili kuće koju osoba koristi za stanovanje</a:t>
            </a:r>
          </a:p>
          <a:p>
            <a:pPr marL="256032" lvl="1" indent="0"/>
            <a:endParaRPr lang="hr-HR" altLang="sr-Latn-RS" sz="1800" i="1" dirty="0"/>
          </a:p>
          <a:p>
            <a:pPr marL="256032" lvl="1" indent="0"/>
            <a:r>
              <a:rPr lang="hr-HR" altLang="sr-Latn-RS" sz="2000" i="1" dirty="0"/>
              <a:t> Prosječni prihod samca / po članu kućanstva u prethodna 3 mj. u kojem je pokrenut postupak prelazi iznos od 300% osnovice, a nije veći od 400% osnovice</a:t>
            </a:r>
          </a:p>
          <a:p>
            <a:pPr marL="256032" lvl="1" indent="0">
              <a:buNone/>
            </a:pPr>
            <a:endParaRPr lang="hr-HR" altLang="sr-Latn-RS" sz="1800" i="1" dirty="0"/>
          </a:p>
          <a:p>
            <a:pPr marL="256032" lvl="1" indent="0"/>
            <a:r>
              <a:rPr lang="hr-HR" altLang="sr-Latn-RS" sz="2000" i="1" dirty="0"/>
              <a:t> Na području prebivališta postoji mogućnost osiguranja takve pomoći</a:t>
            </a:r>
          </a:p>
          <a:p>
            <a:endParaRPr lang="hr-HR" dirty="0"/>
          </a:p>
        </p:txBody>
      </p:sp>
      <p:sp>
        <p:nvSpPr>
          <p:cNvPr id="2" name="Naslov 1"/>
          <p:cNvSpPr>
            <a:spLocks noGrp="1"/>
          </p:cNvSpPr>
          <p:nvPr>
            <p:ph type="title"/>
          </p:nvPr>
        </p:nvSpPr>
        <p:spPr/>
        <p:txBody>
          <a:bodyPr>
            <a:normAutofit/>
          </a:bodyPr>
          <a:lstStyle/>
          <a:p>
            <a:pPr eaLnBrk="1" fontAlgn="auto" hangingPunct="1">
              <a:spcAft>
                <a:spcPts val="0"/>
              </a:spcAft>
              <a:defRPr/>
            </a:pPr>
            <a:r>
              <a:rPr lang="hr-HR" sz="3200" dirty="0">
                <a:solidFill>
                  <a:schemeClr val="accent1">
                    <a:tint val="88000"/>
                    <a:satMod val="150000"/>
                  </a:schemeClr>
                </a:solidFill>
              </a:rPr>
              <a:t>Pomoć u kući </a:t>
            </a:r>
            <a:endParaRPr lang="hr-HR" sz="2000" dirty="0">
              <a:solidFill>
                <a:schemeClr val="accent1">
                  <a:tint val="88000"/>
                  <a:satMod val="150000"/>
                </a:schemeClr>
              </a:solidFill>
            </a:endParaRPr>
          </a:p>
        </p:txBody>
      </p:sp>
      <p:pic>
        <p:nvPicPr>
          <p:cNvPr id="8194" name="Picture 2" descr="C:\Users\ssitar\Desktop\PREZENTACIJA Nedobrovoljni klijenti\Slike i animacije\stick_figure_house_moving_md_wm.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488529"/>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Rezervirano mjesto sadržaja 2"/>
          <p:cNvGraphicFramePr>
            <a:graphicFrameLocks noGrp="1"/>
          </p:cNvGraphicFramePr>
          <p:nvPr>
            <p:ph idx="1"/>
            <p:extLst>
              <p:ext uri="{D42A27DB-BD31-4B8C-83A1-F6EECF244321}">
                <p14:modId xmlns:p14="http://schemas.microsoft.com/office/powerpoint/2010/main" val="2209933371"/>
              </p:ext>
            </p:extLst>
          </p:nvPr>
        </p:nvGraphicFramePr>
        <p:xfrm>
          <a:off x="395536" y="1052735"/>
          <a:ext cx="7920880" cy="1296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Naslov 1"/>
          <p:cNvSpPr>
            <a:spLocks noGrp="1"/>
          </p:cNvSpPr>
          <p:nvPr>
            <p:ph type="title"/>
          </p:nvPr>
        </p:nvSpPr>
        <p:spPr>
          <a:xfrm>
            <a:off x="539750" y="333375"/>
            <a:ext cx="8001000" cy="863377"/>
          </a:xfrm>
        </p:spPr>
        <p:txBody>
          <a:bodyPr>
            <a:normAutofit/>
          </a:bodyPr>
          <a:lstStyle/>
          <a:p>
            <a:pPr eaLnBrk="1" fontAlgn="auto" hangingPunct="1">
              <a:spcAft>
                <a:spcPts val="0"/>
              </a:spcAft>
              <a:defRPr/>
            </a:pPr>
            <a:r>
              <a:rPr lang="hr-HR" sz="3600" dirty="0">
                <a:solidFill>
                  <a:schemeClr val="accent1">
                    <a:tint val="88000"/>
                    <a:satMod val="150000"/>
                  </a:schemeClr>
                </a:solidFill>
              </a:rPr>
              <a:t>Boravak</a:t>
            </a:r>
            <a:endParaRPr lang="hr-HR" sz="2400" dirty="0">
              <a:solidFill>
                <a:schemeClr val="accent1">
                  <a:tint val="88000"/>
                  <a:satMod val="150000"/>
                </a:schemeClr>
              </a:solidFill>
            </a:endParaRPr>
          </a:p>
        </p:txBody>
      </p:sp>
      <p:sp>
        <p:nvSpPr>
          <p:cNvPr id="4" name="TekstniOkvir 3"/>
          <p:cNvSpPr txBox="1"/>
          <p:nvPr/>
        </p:nvSpPr>
        <p:spPr>
          <a:xfrm>
            <a:off x="1043608" y="2492896"/>
            <a:ext cx="7848872" cy="3323987"/>
          </a:xfrm>
          <a:prstGeom prst="rect">
            <a:avLst/>
          </a:prstGeom>
          <a:noFill/>
        </p:spPr>
        <p:txBody>
          <a:bodyPr wrap="square" rtlCol="0">
            <a:spAutoFit/>
          </a:bodyPr>
          <a:lstStyle/>
          <a:p>
            <a:pPr marL="285750" indent="-285750">
              <a:buFont typeface="Arial" panose="020B0604020202020204" pitchFamily="34" charset="0"/>
              <a:buChar char="•"/>
            </a:pPr>
            <a:r>
              <a:rPr lang="hr-HR" sz="1400" dirty="0">
                <a:solidFill>
                  <a:schemeClr val="accent4">
                    <a:lumMod val="75000"/>
                  </a:schemeClr>
                </a:solidFill>
              </a:rPr>
              <a:t>Osobi s invaliditetom ili osobi starije životne dobi osiguravaju se organizirane aktivnosti tijekom dana uz stručnu i drugu pomoć i podršku radi zadovoljavanja osnovnih i dodatnih životnih potreba korisnika koje ne mogu biti zadovoljene u obitelji</a:t>
            </a:r>
          </a:p>
          <a:p>
            <a:endParaRPr lang="hr-HR" sz="1400" dirty="0">
              <a:solidFill>
                <a:schemeClr val="accent4">
                  <a:lumMod val="75000"/>
                </a:schemeClr>
              </a:solidFill>
            </a:endParaRPr>
          </a:p>
          <a:p>
            <a:pPr marL="285750" indent="-285750">
              <a:buFont typeface="Arial" panose="020B0604020202020204" pitchFamily="34" charset="0"/>
              <a:buChar char="•"/>
            </a:pPr>
            <a:r>
              <a:rPr lang="hr-HR" sz="1400" dirty="0">
                <a:solidFill>
                  <a:schemeClr val="accent4">
                    <a:lumMod val="75000"/>
                  </a:schemeClr>
                </a:solidFill>
              </a:rPr>
              <a:t>Pružanjem usluga prehrane, održavanja osobne higijene, brige o zdravlju, čuvanja, odgoja, njege, radnih aktivnosti, psihosocijalne rehabilitacije, organiziranje slobodnog vremena…</a:t>
            </a:r>
          </a:p>
          <a:p>
            <a:pPr marL="285750" indent="-285750">
              <a:buFont typeface="Arial" panose="020B0604020202020204" pitchFamily="34" charset="0"/>
              <a:buChar char="•"/>
            </a:pPr>
            <a:endParaRPr lang="hr-HR" sz="1400" dirty="0">
              <a:solidFill>
                <a:schemeClr val="accent4">
                  <a:lumMod val="75000"/>
                </a:schemeClr>
              </a:solidFill>
            </a:endParaRPr>
          </a:p>
          <a:p>
            <a:pPr marL="285750" indent="-285750">
              <a:buFont typeface="Arial" panose="020B0604020202020204" pitchFamily="34" charset="0"/>
              <a:buChar char="•"/>
            </a:pPr>
            <a:r>
              <a:rPr lang="hr-HR" sz="1400" dirty="0">
                <a:solidFill>
                  <a:schemeClr val="accent4">
                    <a:lumMod val="75000"/>
                  </a:schemeClr>
                </a:solidFill>
              </a:rPr>
              <a:t>Jedan dan u tjednu / više dana u tjednu / svi radni dani </a:t>
            </a:r>
          </a:p>
          <a:p>
            <a:pPr marL="285750" indent="-285750">
              <a:buFont typeface="Arial" panose="020B0604020202020204" pitchFamily="34" charset="0"/>
              <a:buChar char="•"/>
            </a:pPr>
            <a:endParaRPr lang="hr-HR" sz="1400" dirty="0">
              <a:solidFill>
                <a:schemeClr val="accent4">
                  <a:lumMod val="75000"/>
                </a:schemeClr>
              </a:solidFill>
            </a:endParaRPr>
          </a:p>
          <a:p>
            <a:pPr marL="285750" indent="-285750">
              <a:buFont typeface="Arial" panose="020B0604020202020204" pitchFamily="34" charset="0"/>
              <a:buChar char="•"/>
            </a:pPr>
            <a:r>
              <a:rPr lang="hr-HR" sz="1400" dirty="0">
                <a:solidFill>
                  <a:schemeClr val="accent4">
                    <a:lumMod val="75000"/>
                  </a:schemeClr>
                </a:solidFill>
              </a:rPr>
              <a:t>Uslugu pruža dom socijalne skrbi ili drugi pružatelji usluga</a:t>
            </a:r>
          </a:p>
          <a:p>
            <a:endParaRPr lang="hr-HR" sz="1400" dirty="0">
              <a:solidFill>
                <a:schemeClr val="accent4">
                  <a:lumMod val="75000"/>
                </a:schemeClr>
              </a:solidFill>
            </a:endParaRPr>
          </a:p>
          <a:p>
            <a:pPr marL="285750" indent="-285750">
              <a:buFont typeface="Arial" panose="020B0604020202020204" pitchFamily="34" charset="0"/>
              <a:buChar char="•"/>
            </a:pPr>
            <a:r>
              <a:rPr lang="hr-HR" sz="1400" dirty="0">
                <a:solidFill>
                  <a:schemeClr val="accent4">
                    <a:lumMod val="75000"/>
                  </a:schemeClr>
                </a:solidFill>
              </a:rPr>
              <a:t>Korisniku kojem je odobrena usluga boravka ne može se priznati pravo na uslugu smještaja, organiziranog stanovanja ili odobriti usluga psihosocijalne podrške </a:t>
            </a:r>
          </a:p>
        </p:txBody>
      </p:sp>
    </p:spTree>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Rezervirano mjesto sadržaja 1"/>
          <p:cNvGraphicFramePr>
            <a:graphicFrameLocks noGrp="1"/>
          </p:cNvGraphicFramePr>
          <p:nvPr>
            <p:ph idx="1"/>
            <p:extLst>
              <p:ext uri="{D42A27DB-BD31-4B8C-83A1-F6EECF244321}">
                <p14:modId xmlns:p14="http://schemas.microsoft.com/office/powerpoint/2010/main" val="3130639768"/>
              </p:ext>
            </p:extLst>
          </p:nvPr>
        </p:nvGraphicFramePr>
        <p:xfrm>
          <a:off x="-396552" y="1124744"/>
          <a:ext cx="522007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Naslov 3"/>
          <p:cNvSpPr>
            <a:spLocks noGrp="1"/>
          </p:cNvSpPr>
          <p:nvPr>
            <p:ph type="title"/>
          </p:nvPr>
        </p:nvSpPr>
        <p:spPr>
          <a:xfrm>
            <a:off x="467544" y="332656"/>
            <a:ext cx="8002588" cy="828328"/>
          </a:xfrm>
        </p:spPr>
        <p:txBody>
          <a:bodyPr>
            <a:normAutofit/>
          </a:bodyPr>
          <a:lstStyle/>
          <a:p>
            <a:pPr eaLnBrk="1" fontAlgn="auto" hangingPunct="1">
              <a:spcAft>
                <a:spcPts val="0"/>
              </a:spcAft>
              <a:defRPr/>
            </a:pPr>
            <a:r>
              <a:rPr lang="hr-HR" sz="3600" dirty="0">
                <a:solidFill>
                  <a:schemeClr val="accent1">
                    <a:tint val="88000"/>
                    <a:satMod val="150000"/>
                  </a:schemeClr>
                </a:solidFill>
              </a:rPr>
              <a:t>Smještaj</a:t>
            </a:r>
            <a:endParaRPr lang="hr-HR" sz="3200" dirty="0">
              <a:solidFill>
                <a:schemeClr val="accent1">
                  <a:tint val="88000"/>
                  <a:satMod val="150000"/>
                </a:schemeClr>
              </a:solidFill>
            </a:endParaRPr>
          </a:p>
        </p:txBody>
      </p:sp>
      <p:grpSp>
        <p:nvGrpSpPr>
          <p:cNvPr id="3" name="Grupa 2">
            <a:extLst>
              <a:ext uri="{FF2B5EF4-FFF2-40B4-BE49-F238E27FC236}">
                <a16:creationId xmlns:a16="http://schemas.microsoft.com/office/drawing/2014/main" xmlns="" id="{C5C9D5F5-5449-B65A-6E15-5A78961D6FF9}"/>
              </a:ext>
            </a:extLst>
          </p:cNvPr>
          <p:cNvGrpSpPr/>
          <p:nvPr/>
        </p:nvGrpSpPr>
        <p:grpSpPr>
          <a:xfrm>
            <a:off x="4597653" y="980728"/>
            <a:ext cx="4500015" cy="5220072"/>
            <a:chOff x="360028" y="0"/>
            <a:chExt cx="4500015" cy="5220072"/>
          </a:xfrm>
          <a:scene3d>
            <a:camera prst="orthographicFront"/>
            <a:lightRig rig="threePt" dir="t">
              <a:rot lat="0" lon="0" rev="7500000"/>
            </a:lightRig>
          </a:scene3d>
        </p:grpSpPr>
        <p:sp>
          <p:nvSpPr>
            <p:cNvPr id="6" name="Elipsa 5">
              <a:extLst>
                <a:ext uri="{FF2B5EF4-FFF2-40B4-BE49-F238E27FC236}">
                  <a16:creationId xmlns:a16="http://schemas.microsoft.com/office/drawing/2014/main" xmlns="" id="{E65E4F8E-CEF1-3E23-3A9F-7DB80A1379D7}"/>
                </a:ext>
              </a:extLst>
            </p:cNvPr>
            <p:cNvSpPr/>
            <p:nvPr/>
          </p:nvSpPr>
          <p:spPr>
            <a:xfrm>
              <a:off x="360028" y="0"/>
              <a:ext cx="4500015" cy="5220072"/>
            </a:xfrm>
            <a:prstGeom prst="ellipse">
              <a:avLst/>
            </a:prstGeom>
            <a:sp3d prstMaterial="plastic">
              <a:bevelT w="127000" h="25400" prst="relaxedInset"/>
            </a:sp3d>
          </p:spPr>
          <p:style>
            <a:lnRef idx="0">
              <a:schemeClr val="lt1">
                <a:hueOff val="0"/>
                <a:satOff val="0"/>
                <a:lumOff val="0"/>
                <a:alphaOff val="0"/>
              </a:schemeClr>
            </a:lnRef>
            <a:fillRef idx="3">
              <a:schemeClr val="accent1">
                <a:alpha val="50000"/>
                <a:hueOff val="0"/>
                <a:satOff val="0"/>
                <a:lumOff val="0"/>
                <a:alphaOff val="0"/>
              </a:schemeClr>
            </a:fillRef>
            <a:effectRef idx="2">
              <a:schemeClr val="accent1">
                <a:alpha val="50000"/>
                <a:hueOff val="0"/>
                <a:satOff val="0"/>
                <a:lumOff val="0"/>
                <a:alphaOff val="0"/>
              </a:schemeClr>
            </a:effectRef>
            <a:fontRef idx="minor">
              <a:schemeClr val="tx1"/>
            </a:fontRef>
          </p:style>
          <p:txBody>
            <a:bodyPr/>
            <a:lstStyle/>
            <a:p>
              <a:endParaRPr lang="hr-HR"/>
            </a:p>
          </p:txBody>
        </p:sp>
        <p:sp>
          <p:nvSpPr>
            <p:cNvPr id="7" name="Elipsa 4">
              <a:extLst>
                <a:ext uri="{FF2B5EF4-FFF2-40B4-BE49-F238E27FC236}">
                  <a16:creationId xmlns:a16="http://schemas.microsoft.com/office/drawing/2014/main" xmlns="" id="{0C011C45-6970-E751-16AA-2A8232D22F2F}"/>
                </a:ext>
              </a:extLst>
            </p:cNvPr>
            <p:cNvSpPr txBox="1"/>
            <p:nvPr/>
          </p:nvSpPr>
          <p:spPr>
            <a:xfrm>
              <a:off x="1019039" y="504056"/>
              <a:ext cx="3181991" cy="369114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1">
              <a:noAutofit/>
            </a:bodyPr>
            <a:lstStyle/>
            <a:p>
              <a:pPr marL="0" lvl="0" indent="0" algn="l" defTabSz="622300" rtl="0">
                <a:lnSpc>
                  <a:spcPct val="90000"/>
                </a:lnSpc>
                <a:spcBef>
                  <a:spcPct val="0"/>
                </a:spcBef>
                <a:spcAft>
                  <a:spcPct val="35000"/>
                </a:spcAft>
                <a:buNone/>
              </a:pPr>
              <a:endParaRPr lang="hr-HR" sz="1600" dirty="0"/>
            </a:p>
            <a:p>
              <a:pPr marL="0" lvl="0" indent="0" algn="l" defTabSz="622300" rtl="0">
                <a:lnSpc>
                  <a:spcPct val="90000"/>
                </a:lnSpc>
                <a:spcBef>
                  <a:spcPct val="0"/>
                </a:spcBef>
                <a:spcAft>
                  <a:spcPct val="35000"/>
                </a:spcAft>
                <a:buNone/>
              </a:pPr>
              <a:endParaRPr lang="hr-HR" sz="1600" dirty="0"/>
            </a:p>
            <a:p>
              <a:pPr marL="0" lvl="0" indent="0" algn="l" defTabSz="622300" rtl="0">
                <a:lnSpc>
                  <a:spcPct val="90000"/>
                </a:lnSpc>
                <a:spcBef>
                  <a:spcPct val="0"/>
                </a:spcBef>
                <a:spcAft>
                  <a:spcPct val="35000"/>
                </a:spcAft>
                <a:buNone/>
              </a:pPr>
              <a:endParaRPr lang="hr-HR" sz="1600" dirty="0"/>
            </a:p>
            <a:p>
              <a:pPr marL="0" lvl="0" indent="0" algn="l" defTabSz="622300" rtl="0">
                <a:lnSpc>
                  <a:spcPct val="90000"/>
                </a:lnSpc>
                <a:spcBef>
                  <a:spcPct val="0"/>
                </a:spcBef>
                <a:spcAft>
                  <a:spcPct val="35000"/>
                </a:spcAft>
                <a:buNone/>
              </a:pPr>
              <a:r>
                <a:rPr lang="hr-HR" sz="1600" dirty="0"/>
                <a:t>-usluga smještaja u kriznim situacijama ( kada je ugrožen život, zdravlje ili dobrobit osobe)</a:t>
              </a:r>
            </a:p>
            <a:p>
              <a:pPr marL="0" lvl="0" indent="0" algn="l" defTabSz="622300" rtl="0">
                <a:lnSpc>
                  <a:spcPct val="90000"/>
                </a:lnSpc>
                <a:spcBef>
                  <a:spcPct val="0"/>
                </a:spcBef>
                <a:spcAft>
                  <a:spcPct val="35000"/>
                </a:spcAft>
                <a:buNone/>
              </a:pPr>
              <a:endParaRPr lang="hr-HR" sz="1600" dirty="0"/>
            </a:p>
            <a:p>
              <a:pPr marL="0" lvl="0" indent="0" algn="l" defTabSz="622300" rtl="0">
                <a:lnSpc>
                  <a:spcPct val="90000"/>
                </a:lnSpc>
                <a:spcBef>
                  <a:spcPct val="0"/>
                </a:spcBef>
                <a:spcAft>
                  <a:spcPct val="35000"/>
                </a:spcAft>
                <a:buNone/>
              </a:pPr>
              <a:r>
                <a:rPr lang="hr-HR" sz="1600" dirty="0"/>
                <a:t>-usluga smještaja radi provođenja rehabilitacijskih programa</a:t>
              </a:r>
            </a:p>
            <a:p>
              <a:pPr marL="0" lvl="0" indent="0" algn="l" defTabSz="622300" rtl="0">
                <a:lnSpc>
                  <a:spcPct val="90000"/>
                </a:lnSpc>
                <a:spcBef>
                  <a:spcPct val="0"/>
                </a:spcBef>
                <a:spcAft>
                  <a:spcPct val="35000"/>
                </a:spcAft>
                <a:buNone/>
              </a:pPr>
              <a:endParaRPr lang="hr-HR" sz="1600" dirty="0"/>
            </a:p>
            <a:p>
              <a:pPr marL="0" lvl="0" indent="0" algn="l" defTabSz="622300" rtl="0">
                <a:lnSpc>
                  <a:spcPct val="90000"/>
                </a:lnSpc>
                <a:spcBef>
                  <a:spcPct val="0"/>
                </a:spcBef>
                <a:spcAft>
                  <a:spcPct val="35000"/>
                </a:spcAft>
                <a:buNone/>
              </a:pPr>
              <a:r>
                <a:rPr lang="hr-HR" sz="1600" dirty="0"/>
                <a:t>-usluga smještaja radi provođenja psihosocijalnih tretmana</a:t>
              </a:r>
            </a:p>
            <a:p>
              <a:pPr marL="0" lvl="0" indent="0" algn="l" defTabSz="622300" rtl="0">
                <a:lnSpc>
                  <a:spcPct val="90000"/>
                </a:lnSpc>
                <a:spcBef>
                  <a:spcPct val="0"/>
                </a:spcBef>
                <a:spcAft>
                  <a:spcPct val="35000"/>
                </a:spcAft>
                <a:buNone/>
              </a:pPr>
              <a:endParaRPr lang="hr-HR" sz="1600" dirty="0"/>
            </a:p>
            <a:p>
              <a:pPr marL="0" lvl="0" indent="0" algn="l" defTabSz="622300" rtl="0">
                <a:lnSpc>
                  <a:spcPct val="90000"/>
                </a:lnSpc>
                <a:spcBef>
                  <a:spcPct val="0"/>
                </a:spcBef>
                <a:spcAft>
                  <a:spcPct val="35000"/>
                </a:spcAft>
                <a:buNone/>
              </a:pPr>
              <a:r>
                <a:rPr lang="hr-HR" sz="1600" dirty="0"/>
                <a:t>-usluga smještaj u drugim slučajevima </a:t>
              </a:r>
            </a:p>
          </p:txBody>
        </p:sp>
      </p:grpSp>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sitar\Desktop\PREZENTACIJA Nedobrovoljni klijenti\Slike i animacije\stick_figure_presenting_blank_board_400_cl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531440"/>
            <a:ext cx="9884857" cy="8496944"/>
          </a:xfrm>
          <a:prstGeom prst="rect">
            <a:avLst/>
          </a:prstGeom>
          <a:noFill/>
          <a:extLst>
            <a:ext uri="{909E8E84-426E-40DD-AFC4-6F175D3DCCD1}">
              <a14:hiddenFill xmlns:a14="http://schemas.microsoft.com/office/drawing/2010/main">
                <a:solidFill>
                  <a:srgbClr val="FFFFFF"/>
                </a:solidFill>
              </a14:hiddenFill>
            </a:ext>
          </a:extLst>
        </p:spPr>
      </p:pic>
      <p:sp>
        <p:nvSpPr>
          <p:cNvPr id="3" name="Naslov 2"/>
          <p:cNvSpPr>
            <a:spLocks noGrp="1"/>
          </p:cNvSpPr>
          <p:nvPr>
            <p:ph type="title"/>
          </p:nvPr>
        </p:nvSpPr>
        <p:spPr>
          <a:xfrm>
            <a:off x="2915816" y="980728"/>
            <a:ext cx="5616624" cy="3168352"/>
          </a:xfrm>
        </p:spPr>
        <p:txBody>
          <a:bodyPr anchor="t">
            <a:normAutofit/>
          </a:bodyPr>
          <a:lstStyle/>
          <a:p>
            <a:r>
              <a:rPr lang="hr-HR" sz="3200" dirty="0">
                <a:solidFill>
                  <a:srgbClr val="00B0F0"/>
                </a:solidFill>
              </a:rPr>
              <a:t>Sadržaj:</a:t>
            </a:r>
            <a:br>
              <a:rPr lang="hr-HR" sz="3200" dirty="0">
                <a:solidFill>
                  <a:srgbClr val="00B0F0"/>
                </a:solidFill>
              </a:rPr>
            </a:br>
            <a:r>
              <a:rPr lang="hr-HR" sz="2800" dirty="0"/>
              <a:t/>
            </a:r>
            <a:br>
              <a:rPr lang="hr-HR" sz="2800" dirty="0"/>
            </a:br>
            <a:r>
              <a:rPr lang="hr-HR" sz="2800" dirty="0"/>
              <a:t>    - </a:t>
            </a:r>
            <a:r>
              <a:rPr lang="hr-HR" sz="2400" dirty="0"/>
              <a:t>Naknade iz sustava socijalne    </a:t>
            </a:r>
            <a:br>
              <a:rPr lang="hr-HR" sz="2400" dirty="0"/>
            </a:br>
            <a:r>
              <a:rPr lang="hr-HR" sz="2400" dirty="0"/>
              <a:t>        skrbi</a:t>
            </a:r>
            <a:br>
              <a:rPr lang="hr-HR" sz="2400" dirty="0"/>
            </a:br>
            <a:r>
              <a:rPr lang="hr-HR" sz="800" dirty="0"/>
              <a:t/>
            </a:r>
            <a:br>
              <a:rPr lang="hr-HR" sz="800" dirty="0"/>
            </a:br>
            <a:r>
              <a:rPr lang="hr-HR" sz="2400" dirty="0"/>
              <a:t>     - Socijalne usluge</a:t>
            </a:r>
          </a:p>
        </p:txBody>
      </p:sp>
    </p:spTree>
    <p:extLst>
      <p:ext uri="{BB962C8B-B14F-4D97-AF65-F5344CB8AC3E}">
        <p14:creationId xmlns:p14="http://schemas.microsoft.com/office/powerpoint/2010/main" val="1941655836"/>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zervirano mjesto sadržaja 2"/>
          <p:cNvSpPr>
            <a:spLocks noGrp="1"/>
          </p:cNvSpPr>
          <p:nvPr>
            <p:ph sz="half" idx="1"/>
          </p:nvPr>
        </p:nvSpPr>
        <p:spPr/>
        <p:txBody>
          <a:bodyPr anchor="ctr">
            <a:normAutofit/>
          </a:bodyPr>
          <a:lstStyle/>
          <a:p>
            <a:pPr marL="457200" indent="-457200" eaLnBrk="1" fontAlgn="auto" hangingPunct="1">
              <a:spcAft>
                <a:spcPts val="0"/>
              </a:spcAft>
              <a:buFont typeface="Wingdings 2"/>
              <a:buChar char=""/>
              <a:defRPr/>
            </a:pPr>
            <a:endParaRPr lang="hr-HR" altLang="sr-Latn-RS" dirty="0"/>
          </a:p>
          <a:p>
            <a:pPr marL="457200" indent="-457200" algn="just" eaLnBrk="1" fontAlgn="auto" hangingPunct="1">
              <a:spcAft>
                <a:spcPts val="0"/>
              </a:spcAft>
              <a:buFont typeface="Wingdings 2"/>
              <a:buChar char=""/>
              <a:defRPr/>
            </a:pPr>
            <a:endParaRPr lang="hr-HR" altLang="sr-Latn-RS" sz="1800" dirty="0"/>
          </a:p>
          <a:p>
            <a:pPr marL="457200" indent="-457200" eaLnBrk="1" fontAlgn="auto" hangingPunct="1">
              <a:spcAft>
                <a:spcPts val="0"/>
              </a:spcAft>
              <a:buFont typeface="Wingdings 2"/>
              <a:buChar char=""/>
              <a:defRPr/>
            </a:pPr>
            <a:endParaRPr lang="hr-HR" altLang="sr-Latn-RS" dirty="0"/>
          </a:p>
        </p:txBody>
      </p:sp>
      <p:graphicFrame>
        <p:nvGraphicFramePr>
          <p:cNvPr id="5" name="Rezervirano mjesto sadržaja 4"/>
          <p:cNvGraphicFramePr>
            <a:graphicFrameLocks noGrp="1"/>
          </p:cNvGraphicFramePr>
          <p:nvPr>
            <p:ph sz="half" idx="2"/>
            <p:extLst>
              <p:ext uri="{D42A27DB-BD31-4B8C-83A1-F6EECF244321}">
                <p14:modId xmlns:p14="http://schemas.microsoft.com/office/powerpoint/2010/main" val="644382806"/>
              </p:ext>
            </p:extLst>
          </p:nvPr>
        </p:nvGraphicFramePr>
        <p:xfrm>
          <a:off x="395536" y="476672"/>
          <a:ext cx="8291264" cy="5530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DD607BC1-F3E5-B9D3-9C46-E9B45067B219}"/>
              </a:ext>
            </a:extLst>
          </p:cNvPr>
          <p:cNvSpPr>
            <a:spLocks noGrp="1"/>
          </p:cNvSpPr>
          <p:nvPr>
            <p:ph type="title"/>
          </p:nvPr>
        </p:nvSpPr>
        <p:spPr>
          <a:xfrm>
            <a:off x="323528" y="188640"/>
            <a:ext cx="8568952" cy="6336704"/>
          </a:xfrm>
        </p:spPr>
        <p:txBody>
          <a:bodyPr>
            <a:noAutofit/>
          </a:bodyPr>
          <a:lstStyle/>
          <a:p>
            <a:r>
              <a:rPr lang="hr-HR" sz="2400" dirty="0">
                <a:solidFill>
                  <a:srgbClr val="FF0000"/>
                </a:solidFill>
              </a:rPr>
              <a:t>UZDRŽAVANJE</a:t>
            </a:r>
            <a:r>
              <a:rPr lang="hr-HR" sz="2400" dirty="0">
                <a:solidFill>
                  <a:schemeClr val="tx1"/>
                </a:solidFill>
              </a:rPr>
              <a:t> </a:t>
            </a:r>
            <a:br>
              <a:rPr lang="hr-HR" sz="2400" dirty="0">
                <a:solidFill>
                  <a:schemeClr val="tx1"/>
                </a:solidFill>
              </a:rPr>
            </a:br>
            <a:r>
              <a:rPr lang="hr-HR" sz="1800" dirty="0">
                <a:solidFill>
                  <a:schemeClr val="tx1"/>
                </a:solidFill>
              </a:rPr>
              <a:t>Obiteljski zakon, NN 103/15, 98/19, 47/20, 49/23, 156/23</a:t>
            </a:r>
            <a:r>
              <a:rPr lang="hr-HR" sz="2400" dirty="0">
                <a:solidFill>
                  <a:schemeClr val="tx1"/>
                </a:solidFill>
              </a:rPr>
              <a:t/>
            </a:r>
            <a:br>
              <a:rPr lang="hr-HR" sz="2400" dirty="0">
                <a:solidFill>
                  <a:schemeClr val="tx1"/>
                </a:solidFill>
              </a:rPr>
            </a:br>
            <a:r>
              <a:rPr lang="hr-HR" sz="1200" dirty="0">
                <a:solidFill>
                  <a:schemeClr val="tx1"/>
                </a:solidFill>
              </a:rPr>
              <a:t/>
            </a:r>
            <a:br>
              <a:rPr lang="hr-HR" sz="1200" dirty="0">
                <a:solidFill>
                  <a:schemeClr val="tx1"/>
                </a:solidFill>
              </a:rPr>
            </a:br>
            <a:r>
              <a:rPr lang="hr-HR" sz="1200" b="0" dirty="0">
                <a:solidFill>
                  <a:schemeClr val="tx1"/>
                </a:solidFill>
              </a:rPr>
              <a:t>Članak 292. (1)</a:t>
            </a:r>
            <a:r>
              <a:rPr lang="hr-HR" sz="1200" u="sng" dirty="0">
                <a:solidFill>
                  <a:schemeClr val="tx1"/>
                </a:solidFill>
              </a:rPr>
              <a:t>Punoljetno dijete </a:t>
            </a:r>
            <a:r>
              <a:rPr lang="hr-HR" sz="1200" b="0" dirty="0">
                <a:solidFill>
                  <a:schemeClr val="tx1"/>
                </a:solidFill>
              </a:rPr>
              <a:t>je dužno uzdržavati roditelja koji nije sposoban za rad, a nema dovoljno sredstava za život ili ih ne može ostvariti iz svoje imovine. (2) Dijete se može osloboditi dužnosti uzdržavanja roditelja koji ga iz neopravdanih razloga nije uzdržavao u vrijeme kad je to bila njegova zakonska obveza.</a:t>
            </a:r>
            <a:br>
              <a:rPr lang="hr-HR" sz="1200" b="0" dirty="0">
                <a:solidFill>
                  <a:schemeClr val="tx1"/>
                </a:solidFill>
              </a:rPr>
            </a:br>
            <a:r>
              <a:rPr lang="hr-HR" sz="1200" b="0" dirty="0">
                <a:solidFill>
                  <a:schemeClr val="tx1"/>
                </a:solidFill>
              </a:rPr>
              <a:t>    </a:t>
            </a:r>
            <a:br>
              <a:rPr lang="hr-HR" sz="1200" b="0" dirty="0">
                <a:solidFill>
                  <a:schemeClr val="tx1"/>
                </a:solidFill>
              </a:rPr>
            </a:br>
            <a:r>
              <a:rPr lang="hr-HR" sz="1200" b="0" dirty="0">
                <a:solidFill>
                  <a:schemeClr val="tx1"/>
                </a:solidFill>
              </a:rPr>
              <a:t>Članak 294.</a:t>
            </a:r>
            <a:r>
              <a:rPr lang="hr-HR" sz="1200" u="sng" dirty="0">
                <a:solidFill>
                  <a:schemeClr val="tx1"/>
                </a:solidFill>
              </a:rPr>
              <a:t>Punoljetno unuče </a:t>
            </a:r>
            <a:r>
              <a:rPr lang="hr-HR" sz="1200" b="0" dirty="0">
                <a:solidFill>
                  <a:schemeClr val="tx1"/>
                </a:solidFill>
              </a:rPr>
              <a:t>je dužno uzdržavati baku, odnosno djeda, ako baka, odnosno djed nisu sposobni za rad, a nemaju dovoljno sredstava za život ili ih ne mogu ostvariti iz svoje imovine i ako su ga oni uzdržavali ili su se brinuli o njemu dulje vrijeme. </a:t>
            </a:r>
            <a:br>
              <a:rPr lang="hr-HR" sz="1200" b="0" dirty="0">
                <a:solidFill>
                  <a:schemeClr val="tx1"/>
                </a:solidFill>
              </a:rPr>
            </a:br>
            <a:r>
              <a:rPr lang="hr-HR" sz="1200" b="0" dirty="0">
                <a:solidFill>
                  <a:schemeClr val="tx1"/>
                </a:solidFill>
              </a:rPr>
              <a:t/>
            </a:r>
            <a:br>
              <a:rPr lang="hr-HR" sz="1200" b="0" dirty="0">
                <a:solidFill>
                  <a:schemeClr val="tx1"/>
                </a:solidFill>
              </a:rPr>
            </a:br>
            <a:r>
              <a:rPr lang="hr-HR" sz="1200" b="0" dirty="0">
                <a:solidFill>
                  <a:schemeClr val="tx1"/>
                </a:solidFill>
              </a:rPr>
              <a:t>Članak 295.(1)</a:t>
            </a:r>
            <a:r>
              <a:rPr lang="hr-HR" sz="1200" u="sng" dirty="0">
                <a:solidFill>
                  <a:schemeClr val="tx1"/>
                </a:solidFill>
              </a:rPr>
              <a:t>Bračni drug </a:t>
            </a:r>
            <a:r>
              <a:rPr lang="hr-HR" sz="1200" b="0" dirty="0">
                <a:solidFill>
                  <a:schemeClr val="tx1"/>
                </a:solidFill>
              </a:rPr>
              <a:t>koji nema dovoljno sredstava za život ili ih ne može ostvariti iz svoje imovine, a nije sposoban za rad ili se ne može zaposliti, ima pravo na uzdržavanje od svojeg bračnog druga ako ovaj za to ima dovoljno sredstava i mogućnosti. (2) Kad određuje uzdržavanje za bračnog druga, sud posebno treba uzeti u obzir ostvarivanje skrbi o djeci te podjelu obiteljskih obveza za trajanja braka. </a:t>
            </a:r>
            <a:br>
              <a:rPr lang="hr-HR" sz="1200" b="0" dirty="0">
                <a:solidFill>
                  <a:schemeClr val="tx1"/>
                </a:solidFill>
              </a:rPr>
            </a:br>
            <a:r>
              <a:rPr lang="hr-HR" sz="1200" b="0" dirty="0">
                <a:solidFill>
                  <a:schemeClr val="tx1"/>
                </a:solidFill>
              </a:rPr>
              <a:t>Članak 296. (1) Uzdržavanje za bračne drugove se određuje u redovitim mjesečnim obrocima i unaprijed. </a:t>
            </a:r>
            <a:br>
              <a:rPr lang="hr-HR" sz="1200" b="0" dirty="0">
                <a:solidFill>
                  <a:schemeClr val="tx1"/>
                </a:solidFill>
              </a:rPr>
            </a:br>
            <a:r>
              <a:rPr lang="hr-HR" sz="1200" b="0" dirty="0">
                <a:solidFill>
                  <a:schemeClr val="tx1"/>
                </a:solidFill>
              </a:rPr>
              <a:t>(2) Sud može na zahtjev jednoga ili obaju bračnih drugova odrediti jednokratnu isplatu iznosa za uzdržavanje uzimajući u obzir okolnosti slučaja.</a:t>
            </a:r>
            <a:br>
              <a:rPr lang="hr-HR" sz="1200" b="0" dirty="0">
                <a:solidFill>
                  <a:schemeClr val="tx1"/>
                </a:solidFill>
              </a:rPr>
            </a:br>
            <a:r>
              <a:rPr lang="hr-HR" sz="1200" dirty="0">
                <a:solidFill>
                  <a:schemeClr val="tx1"/>
                </a:solidFill>
              </a:rPr>
              <a:t/>
            </a:r>
            <a:br>
              <a:rPr lang="hr-HR" sz="1200" dirty="0">
                <a:solidFill>
                  <a:schemeClr val="tx1"/>
                </a:solidFill>
              </a:rPr>
            </a:br>
            <a:r>
              <a:rPr lang="hr-HR" sz="1200" u="sng" dirty="0">
                <a:solidFill>
                  <a:schemeClr val="tx1"/>
                </a:solidFill>
              </a:rPr>
              <a:t>Podnošenje zahtjeva za uzdržavanje</a:t>
            </a:r>
            <a:r>
              <a:rPr lang="hr-HR" sz="1200" dirty="0">
                <a:solidFill>
                  <a:schemeClr val="tx1"/>
                </a:solidFill>
              </a:rPr>
              <a:t/>
            </a:r>
            <a:br>
              <a:rPr lang="hr-HR" sz="1200" dirty="0">
                <a:solidFill>
                  <a:schemeClr val="tx1"/>
                </a:solidFill>
              </a:rPr>
            </a:br>
            <a:r>
              <a:rPr lang="hr-HR" sz="1200" b="0" dirty="0">
                <a:solidFill>
                  <a:schemeClr val="tx1"/>
                </a:solidFill>
              </a:rPr>
              <a:t>Članak 297. (1) Bračni drug može podnijeti zahtjev za uzdržavanje do zaključenja glavne rasprave u parnici za razvod ili </a:t>
            </a:r>
            <a:r>
              <a:rPr lang="hr-HR" sz="1200" b="0" dirty="0" err="1">
                <a:solidFill>
                  <a:schemeClr val="tx1"/>
                </a:solidFill>
              </a:rPr>
              <a:t>poništaj</a:t>
            </a:r>
            <a:r>
              <a:rPr lang="hr-HR" sz="1200" b="0" dirty="0">
                <a:solidFill>
                  <a:schemeClr val="tx1"/>
                </a:solidFill>
              </a:rPr>
              <a:t> braka, na što ga je sud dužan upozoriti. (2) Iznimno, ako u parnici za razvod ili </a:t>
            </a:r>
            <a:r>
              <a:rPr lang="hr-HR" sz="1200" b="0" dirty="0" err="1">
                <a:solidFill>
                  <a:schemeClr val="tx1"/>
                </a:solidFill>
              </a:rPr>
              <a:t>poništaj</a:t>
            </a:r>
            <a:r>
              <a:rPr lang="hr-HR" sz="1200" b="0" dirty="0">
                <a:solidFill>
                  <a:schemeClr val="tx1"/>
                </a:solidFill>
              </a:rPr>
              <a:t> braka nije postavljen zahtjev za uzdržavanje, bivši bračni drug može tužbom tražiti uzdržavanje u roku od šest mjeseci od prestanka braka ako su pretpostavke za uzdržavanje iz članka 295. stavka 1. ovoga Zakona, postojale u trenutku zaključenja glavne rasprave u parnici za razvod ili </a:t>
            </a:r>
            <a:r>
              <a:rPr lang="hr-HR" sz="1200" b="0" dirty="0" err="1">
                <a:solidFill>
                  <a:schemeClr val="tx1"/>
                </a:solidFill>
              </a:rPr>
              <a:t>poništaj</a:t>
            </a:r>
            <a:r>
              <a:rPr lang="hr-HR" sz="1200" b="0" dirty="0">
                <a:solidFill>
                  <a:schemeClr val="tx1"/>
                </a:solidFill>
              </a:rPr>
              <a:t> braka i trajale bez prestanka do zaključenja glavne rasprave u parnici za uzdržavanje. </a:t>
            </a:r>
            <a:br>
              <a:rPr lang="hr-HR" sz="1200" b="0" dirty="0">
                <a:solidFill>
                  <a:schemeClr val="tx1"/>
                </a:solidFill>
              </a:rPr>
            </a:br>
            <a:r>
              <a:rPr lang="hr-HR" sz="1200" b="0" u="sng" dirty="0">
                <a:solidFill>
                  <a:schemeClr val="tx1"/>
                </a:solidFill>
              </a:rPr>
              <a:t/>
            </a:r>
            <a:br>
              <a:rPr lang="hr-HR" sz="1200" b="0" u="sng" dirty="0">
                <a:solidFill>
                  <a:schemeClr val="tx1"/>
                </a:solidFill>
              </a:rPr>
            </a:br>
            <a:r>
              <a:rPr lang="hr-HR" sz="1200" u="sng" dirty="0">
                <a:solidFill>
                  <a:schemeClr val="tx1"/>
                </a:solidFill>
              </a:rPr>
              <a:t>Trajanje uzdržavanja </a:t>
            </a:r>
            <a:r>
              <a:rPr lang="hr-HR" sz="1200" dirty="0">
                <a:solidFill>
                  <a:schemeClr val="tx1"/>
                </a:solidFill>
              </a:rPr>
              <a:t/>
            </a:r>
            <a:br>
              <a:rPr lang="hr-HR" sz="1200" dirty="0">
                <a:solidFill>
                  <a:schemeClr val="tx1"/>
                </a:solidFill>
              </a:rPr>
            </a:br>
            <a:r>
              <a:rPr lang="hr-HR" sz="1200" b="0" dirty="0">
                <a:solidFill>
                  <a:schemeClr val="tx1"/>
                </a:solidFill>
              </a:rPr>
              <a:t>Članak 298. (1) Obveza uzdržavanja bračnog druga može trajati do godine dana, ovisno o trajanju braka i o mogućnosti da tužitelj u dogledno vrijeme na drugi način osigura sredstva za život. (2) U opravdanim slučajevima sud može produljiti obvezu uzdržavanja. Tužba za produljenje obveze uzdržavanja može se podnijeti samo do isteka vremena za koje je uzdržavanje određeno.</a:t>
            </a:r>
            <a:r>
              <a:rPr lang="hr-HR" sz="1200" dirty="0">
                <a:solidFill>
                  <a:schemeClr val="tx1"/>
                </a:solidFill>
              </a:rPr>
              <a:t/>
            </a:r>
            <a:br>
              <a:rPr lang="hr-HR" sz="1200" dirty="0">
                <a:solidFill>
                  <a:schemeClr val="tx1"/>
                </a:solidFill>
              </a:rPr>
            </a:br>
            <a:r>
              <a:rPr lang="hr-HR" sz="1200" b="0" dirty="0">
                <a:solidFill>
                  <a:schemeClr val="tx1"/>
                </a:solidFill>
              </a:rPr>
              <a:t/>
            </a:r>
            <a:br>
              <a:rPr lang="hr-HR" sz="1200" b="0" dirty="0">
                <a:solidFill>
                  <a:schemeClr val="tx1"/>
                </a:solidFill>
              </a:rPr>
            </a:br>
            <a:endParaRPr lang="hr-HR" sz="1200" b="0" dirty="0">
              <a:solidFill>
                <a:schemeClr val="tx1"/>
              </a:solidFill>
            </a:endParaRPr>
          </a:p>
        </p:txBody>
      </p:sp>
    </p:spTree>
    <p:extLst>
      <p:ext uri="{BB962C8B-B14F-4D97-AF65-F5344CB8AC3E}">
        <p14:creationId xmlns:p14="http://schemas.microsoft.com/office/powerpoint/2010/main" val="1980684244"/>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6BC54EDD-B667-DBEA-AEC0-BD16669B98D5}"/>
              </a:ext>
            </a:extLst>
          </p:cNvPr>
          <p:cNvSpPr>
            <a:spLocks noGrp="1"/>
          </p:cNvSpPr>
          <p:nvPr>
            <p:ph type="title"/>
          </p:nvPr>
        </p:nvSpPr>
        <p:spPr>
          <a:xfrm>
            <a:off x="683568" y="116632"/>
            <a:ext cx="8229600" cy="6237312"/>
          </a:xfrm>
        </p:spPr>
        <p:txBody>
          <a:bodyPr>
            <a:normAutofit fontScale="90000"/>
          </a:bodyPr>
          <a:lstStyle/>
          <a:p>
            <a:pPr fontAlgn="base"/>
            <a:r>
              <a:rPr lang="hr-HR" sz="2200" i="0" u="none" strike="noStrike" dirty="0">
                <a:solidFill>
                  <a:srgbClr val="FF0000"/>
                </a:solidFill>
                <a:effectLst/>
                <a:latin typeface="Minion Pro Cond"/>
              </a:rPr>
              <a:t>SUDJELOVANJE KORISNIKA </a:t>
            </a:r>
            <a:r>
              <a:rPr lang="hr-HR" sz="2200" dirty="0">
                <a:solidFill>
                  <a:srgbClr val="FF0000"/>
                </a:solidFill>
                <a:effectLst/>
                <a:latin typeface="Minion Pro Cond"/>
              </a:rPr>
              <a:t>U PLAĆANJU  CIJENE SOCIJALNIH USLUGA </a:t>
            </a:r>
            <a:r>
              <a:rPr lang="hr-HR" sz="2200" dirty="0">
                <a:solidFill>
                  <a:schemeClr val="tx1"/>
                </a:solidFill>
                <a:effectLst/>
                <a:latin typeface="Minion Pro Cond"/>
              </a:rPr>
              <a:t/>
            </a:r>
            <a:br>
              <a:rPr lang="hr-HR" sz="2200" dirty="0">
                <a:solidFill>
                  <a:schemeClr val="tx1"/>
                </a:solidFill>
                <a:effectLst/>
                <a:latin typeface="Minion Pro Cond"/>
              </a:rPr>
            </a:br>
            <a:r>
              <a:rPr lang="hr-HR" sz="2200" dirty="0">
                <a:solidFill>
                  <a:schemeClr val="tx1"/>
                </a:solidFill>
                <a:effectLst/>
                <a:latin typeface="Minion Pro Cond"/>
              </a:rPr>
              <a:t>Zakon o socijalnoj skrbi,NN18/22, 46/22, 119/22,71/22, 156/22</a:t>
            </a:r>
            <a:r>
              <a:rPr lang="hr-HR" sz="1300" b="0" i="0" u="none" strike="noStrike" dirty="0">
                <a:solidFill>
                  <a:schemeClr val="tx1"/>
                </a:solidFill>
                <a:effectLst/>
                <a:latin typeface="Minion Pro Cond"/>
              </a:rPr>
              <a:t/>
            </a:r>
            <a:br>
              <a:rPr lang="hr-HR" sz="1300" b="0" i="0" u="none" strike="noStrike" dirty="0">
                <a:solidFill>
                  <a:schemeClr val="tx1"/>
                </a:solidFill>
                <a:effectLst/>
                <a:latin typeface="Minion Pro Cond"/>
              </a:rPr>
            </a:br>
            <a:r>
              <a:rPr lang="hr-HR" sz="1300" b="0" i="1" u="none" strike="noStrike" dirty="0">
                <a:solidFill>
                  <a:schemeClr val="tx1"/>
                </a:solidFill>
                <a:effectLst/>
                <a:latin typeface="Minion Pro Cond"/>
              </a:rPr>
              <a:t/>
            </a:r>
            <a:br>
              <a:rPr lang="hr-HR" sz="1300" b="0" i="1" u="none" strike="noStrike" dirty="0">
                <a:solidFill>
                  <a:schemeClr val="tx1"/>
                </a:solidFill>
                <a:effectLst/>
                <a:latin typeface="Minion Pro Cond"/>
              </a:rPr>
            </a:br>
            <a:r>
              <a:rPr lang="hr-HR" sz="1300" b="0" i="0" u="none" strike="noStrike" dirty="0">
                <a:solidFill>
                  <a:schemeClr val="tx1"/>
                </a:solidFill>
                <a:effectLst/>
                <a:latin typeface="Minion Pro Cond"/>
              </a:rPr>
              <a:t>Članak 120.</a:t>
            </a:r>
            <a:br>
              <a:rPr lang="hr-HR" sz="1300" b="0" i="0" u="none" strike="noStrike" dirty="0">
                <a:solidFill>
                  <a:schemeClr val="tx1"/>
                </a:solidFill>
                <a:effectLst/>
                <a:latin typeface="Minion Pro Cond"/>
              </a:rPr>
            </a:br>
            <a:r>
              <a:rPr lang="hr-HR" sz="1300" b="0" i="0" u="none" strike="noStrike" dirty="0">
                <a:solidFill>
                  <a:schemeClr val="tx1"/>
                </a:solidFill>
                <a:effectLst/>
                <a:latin typeface="Minion Pro Cond"/>
              </a:rPr>
              <a:t>(1) Odrasla osoba koja socijalnu uslugu koristi na temelju rješenja ili uputnice dužna je u cijelosti ili djelomično platiti cijenu usluge sukladno pravilniku iz članka 125. stavka 2. ovoga Zakona.</a:t>
            </a:r>
            <a:br>
              <a:rPr lang="hr-HR" sz="1300" b="0" i="0" u="none" strike="noStrike" dirty="0">
                <a:solidFill>
                  <a:schemeClr val="tx1"/>
                </a:solidFill>
                <a:effectLst/>
                <a:latin typeface="Minion Pro Cond"/>
              </a:rPr>
            </a:br>
            <a:r>
              <a:rPr lang="hr-HR" sz="1300" b="0" i="0" u="none" strike="noStrike" dirty="0">
                <a:solidFill>
                  <a:schemeClr val="tx1"/>
                </a:solidFill>
                <a:effectLst/>
                <a:latin typeface="Minion Pro Cond"/>
              </a:rPr>
              <a:t>(2) Cijenu socijalne usluge priznate ili odobrene djetetu dužni su u cijelosti ili djelomično platiti roditelji ili drugi obveznici uzdržavanja, sukladno posebnom pravilniku, osim ako su korisnici prava na zajamčenu minimalnu naknadu.</a:t>
            </a:r>
            <a:br>
              <a:rPr lang="hr-HR" sz="1300" b="0" i="0" u="none" strike="noStrike" dirty="0">
                <a:solidFill>
                  <a:schemeClr val="tx1"/>
                </a:solidFill>
                <a:effectLst/>
                <a:latin typeface="Minion Pro Cond"/>
              </a:rPr>
            </a:br>
            <a:r>
              <a:rPr lang="hr-HR" sz="1300" b="0" i="0" u="none" strike="noStrike" dirty="0">
                <a:solidFill>
                  <a:schemeClr val="tx1"/>
                </a:solidFill>
                <a:effectLst/>
                <a:latin typeface="Minion Pro Cond"/>
              </a:rPr>
              <a:t/>
            </a:r>
            <a:br>
              <a:rPr lang="hr-HR" sz="1300" b="0" i="0" u="none" strike="noStrike" dirty="0">
                <a:solidFill>
                  <a:schemeClr val="tx1"/>
                </a:solidFill>
                <a:effectLst/>
                <a:latin typeface="Minion Pro Cond"/>
              </a:rPr>
            </a:br>
            <a:r>
              <a:rPr lang="hr-HR" sz="1300" i="1" u="none" strike="noStrike" dirty="0">
                <a:solidFill>
                  <a:schemeClr val="tx1"/>
                </a:solidFill>
                <a:effectLst/>
                <a:latin typeface="Minion Pro Cond"/>
              </a:rPr>
              <a:t>Sudjelovanje korisnika u plaćanju usluge</a:t>
            </a:r>
            <a:r>
              <a:rPr lang="hr-HR" sz="1300" b="0" i="1" u="none" strike="noStrike" dirty="0">
                <a:solidFill>
                  <a:schemeClr val="tx1"/>
                </a:solidFill>
                <a:effectLst/>
                <a:latin typeface="Minion Pro Cond"/>
              </a:rPr>
              <a:t/>
            </a:r>
            <a:br>
              <a:rPr lang="hr-HR" sz="1300" b="0" i="1" u="none" strike="noStrike" dirty="0">
                <a:solidFill>
                  <a:schemeClr val="tx1"/>
                </a:solidFill>
                <a:effectLst/>
                <a:latin typeface="Minion Pro Cond"/>
              </a:rPr>
            </a:br>
            <a:r>
              <a:rPr lang="hr-HR" sz="1300" b="0" i="0" u="none" strike="noStrike" dirty="0">
                <a:solidFill>
                  <a:schemeClr val="tx1"/>
                </a:solidFill>
                <a:effectLst/>
                <a:latin typeface="Minion Pro Cond"/>
              </a:rPr>
              <a:t>Članak 121.</a:t>
            </a:r>
            <a:br>
              <a:rPr lang="hr-HR" sz="1300" b="0" i="0" u="none" strike="noStrike" dirty="0">
                <a:solidFill>
                  <a:schemeClr val="tx1"/>
                </a:solidFill>
                <a:effectLst/>
                <a:latin typeface="Minion Pro Cond"/>
              </a:rPr>
            </a:br>
            <a:r>
              <a:rPr lang="hr-HR" sz="1300" b="0" i="0" u="none" strike="noStrike" dirty="0">
                <a:solidFill>
                  <a:schemeClr val="tx1"/>
                </a:solidFill>
                <a:effectLst/>
                <a:latin typeface="Minion Pro Cond"/>
              </a:rPr>
              <a:t>(1) Korisnik je dužan je u plaćanju cijene usluge sudjelovati svojim prihodima i imovinom koja ne služi njemu ili članovima njegova kućanstva za podmirenje osnovnih životnih potreba.</a:t>
            </a:r>
            <a:br>
              <a:rPr lang="hr-HR" sz="1300" b="0" i="0" u="none" strike="noStrike" dirty="0">
                <a:solidFill>
                  <a:schemeClr val="tx1"/>
                </a:solidFill>
                <a:effectLst/>
                <a:latin typeface="Minion Pro Cond"/>
              </a:rPr>
            </a:br>
            <a:r>
              <a:rPr lang="hr-HR" sz="1300" b="0" i="0" u="none" strike="noStrike" dirty="0">
                <a:solidFill>
                  <a:schemeClr val="tx1"/>
                </a:solidFill>
                <a:effectLst/>
                <a:latin typeface="Minion Pro Cond"/>
              </a:rPr>
              <a:t>(2) Iznimno, korisnik usluge smještaja u kriznim situacijama ne sudjeluje u plaćanju cijene usluge.</a:t>
            </a:r>
            <a:r>
              <a:rPr lang="hr-HR" b="0" i="0" u="none" strike="noStrike" dirty="0">
                <a:solidFill>
                  <a:schemeClr val="tx1"/>
                </a:solidFill>
                <a:effectLst/>
                <a:latin typeface="Minion Pro Cond"/>
              </a:rPr>
              <a:t/>
            </a:r>
            <a:br>
              <a:rPr lang="hr-HR" b="0" i="0" u="none" strike="noStrike" dirty="0">
                <a:solidFill>
                  <a:schemeClr val="tx1"/>
                </a:solidFill>
                <a:effectLst/>
                <a:latin typeface="Minion Pro Cond"/>
              </a:rPr>
            </a:br>
            <a:r>
              <a:rPr lang="hr-HR" sz="1300" b="0" i="0" u="none" strike="noStrike" dirty="0">
                <a:solidFill>
                  <a:schemeClr val="tx1"/>
                </a:solidFill>
                <a:effectLst/>
                <a:latin typeface="Minion Pro Cond"/>
              </a:rPr>
              <a:t>(3) U iznos prihoda kojima je korisnik dužan sudjelovati u plaćanju cijene usluge ne uračunava se iznos koji korisnik plaća za uzdržavanje člana obitelji, prema zakonu kojim se uređuju obiteljski odnosi, a korisniku prava na uslugu smještaja ili organiziranog stanovanja visina novčanog iznosa kojim plaća cijenu usluge umanjuje se za iznos naknade za osobne potrebe korisnika.</a:t>
            </a:r>
            <a:br>
              <a:rPr lang="hr-HR" sz="1300" b="0" i="0" u="none" strike="noStrike" dirty="0">
                <a:solidFill>
                  <a:schemeClr val="tx1"/>
                </a:solidFill>
                <a:effectLst/>
                <a:latin typeface="Minion Pro Cond"/>
              </a:rPr>
            </a:br>
            <a:r>
              <a:rPr lang="hr-HR" sz="1300" i="1" u="none" strike="noStrike" dirty="0">
                <a:solidFill>
                  <a:schemeClr val="tx1"/>
                </a:solidFill>
                <a:effectLst/>
                <a:latin typeface="Minion Pro Cond"/>
              </a:rPr>
              <a:t>Sudjelovanje obveznika uzdržavanja</a:t>
            </a:r>
            <a:r>
              <a:rPr lang="hr-HR" sz="1300" b="0" i="1" u="none" strike="noStrike" dirty="0">
                <a:solidFill>
                  <a:schemeClr val="tx1"/>
                </a:solidFill>
                <a:effectLst/>
                <a:latin typeface="Minion Pro Cond"/>
              </a:rPr>
              <a:t/>
            </a:r>
            <a:br>
              <a:rPr lang="hr-HR" sz="1300" b="0" i="1" u="none" strike="noStrike" dirty="0">
                <a:solidFill>
                  <a:schemeClr val="tx1"/>
                </a:solidFill>
                <a:effectLst/>
                <a:latin typeface="Minion Pro Cond"/>
              </a:rPr>
            </a:br>
            <a:r>
              <a:rPr lang="hr-HR" sz="1300" b="0" i="0" u="none" strike="noStrike" dirty="0">
                <a:solidFill>
                  <a:schemeClr val="tx1"/>
                </a:solidFill>
                <a:effectLst/>
                <a:latin typeface="Minion Pro Cond"/>
              </a:rPr>
              <a:t>Članak 123.</a:t>
            </a:r>
            <a:br>
              <a:rPr lang="hr-HR" sz="1300" b="0" i="0" u="none" strike="noStrike" dirty="0">
                <a:solidFill>
                  <a:schemeClr val="tx1"/>
                </a:solidFill>
                <a:effectLst/>
                <a:latin typeface="Minion Pro Cond"/>
              </a:rPr>
            </a:br>
            <a:r>
              <a:rPr lang="hr-HR" sz="1300" b="0" i="0" u="none" strike="noStrike" dirty="0">
                <a:solidFill>
                  <a:schemeClr val="tx1"/>
                </a:solidFill>
                <a:effectLst/>
                <a:latin typeface="Minion Pro Cond"/>
              </a:rPr>
              <a:t>(1) Ako korisnik socijalne usluge ne može u cijelosti niti djelomično platiti cijenu usluge, dužni su je u cijelosti ili djelomično platiti obveznici uzdržavanja sukladno posebnom pravilniku</a:t>
            </a:r>
            <a:br>
              <a:rPr lang="hr-HR" sz="1300" b="0" i="0" u="none" strike="noStrike" dirty="0">
                <a:solidFill>
                  <a:schemeClr val="tx1"/>
                </a:solidFill>
                <a:effectLst/>
                <a:latin typeface="Minion Pro Cond"/>
              </a:rPr>
            </a:br>
            <a:r>
              <a:rPr lang="hr-HR" sz="1300" b="0" i="0" u="none" strike="noStrike" dirty="0">
                <a:solidFill>
                  <a:schemeClr val="tx1"/>
                </a:solidFill>
                <a:effectLst/>
                <a:latin typeface="Minion Pro Cond"/>
              </a:rPr>
              <a:t>(2) Zakonski obveznik uzdržavanja korisnika nije dužan sudjelovati u plaćanju cijene usluge ako je njegov prihod ili prihod njegova kućanstva manji od trostrukog iznosa zajamčene minimalne naknade za samca ili kućanstvo</a:t>
            </a:r>
            <a:br>
              <a:rPr lang="hr-HR" sz="1300" b="0" i="0" u="none" strike="noStrike" dirty="0">
                <a:solidFill>
                  <a:schemeClr val="tx1"/>
                </a:solidFill>
                <a:effectLst/>
                <a:latin typeface="Minion Pro Cond"/>
              </a:rPr>
            </a:br>
            <a:r>
              <a:rPr lang="hr-HR" sz="1300" i="1" u="none" strike="noStrike" dirty="0">
                <a:solidFill>
                  <a:schemeClr val="tx1"/>
                </a:solidFill>
                <a:effectLst/>
                <a:latin typeface="Minion Pro Cond"/>
              </a:rPr>
              <a:t>Odlučivanje o sudjelovanju u plaćanju usluge</a:t>
            </a:r>
            <a:r>
              <a:rPr lang="hr-HR" sz="1300" b="0" i="1" u="none" strike="noStrike" dirty="0">
                <a:solidFill>
                  <a:schemeClr val="tx1"/>
                </a:solidFill>
                <a:effectLst/>
                <a:latin typeface="Minion Pro Cond"/>
              </a:rPr>
              <a:t/>
            </a:r>
            <a:br>
              <a:rPr lang="hr-HR" sz="1300" b="0" i="1" u="none" strike="noStrike" dirty="0">
                <a:solidFill>
                  <a:schemeClr val="tx1"/>
                </a:solidFill>
                <a:effectLst/>
                <a:latin typeface="Minion Pro Cond"/>
              </a:rPr>
            </a:br>
            <a:r>
              <a:rPr lang="hr-HR" sz="1300" b="0" i="0" u="none" strike="noStrike" dirty="0">
                <a:solidFill>
                  <a:schemeClr val="tx1"/>
                </a:solidFill>
                <a:effectLst/>
                <a:latin typeface="Minion Pro Cond"/>
              </a:rPr>
              <a:t>Članak 124.</a:t>
            </a:r>
            <a:br>
              <a:rPr lang="hr-HR" sz="1300" b="0" i="0" u="none" strike="noStrike" dirty="0">
                <a:solidFill>
                  <a:schemeClr val="tx1"/>
                </a:solidFill>
                <a:effectLst/>
                <a:latin typeface="Minion Pro Cond"/>
              </a:rPr>
            </a:br>
            <a:r>
              <a:rPr lang="hr-HR" sz="1300" b="0" i="0" u="none" strike="noStrike" dirty="0">
                <a:solidFill>
                  <a:schemeClr val="tx1"/>
                </a:solidFill>
                <a:effectLst/>
                <a:latin typeface="Minion Pro Cond"/>
              </a:rPr>
              <a:t>O iznosu sudjelovanja korisnika i obveznika uzdržavanja u cijeni plaćanja usluge odlučuje se rješenjem o priznavanju prava na uslugu ili uputnicom kojom se odobrava korištenje usluge.</a:t>
            </a:r>
            <a:br>
              <a:rPr lang="hr-HR" sz="1300" b="0" i="0" u="none" strike="noStrike" dirty="0">
                <a:solidFill>
                  <a:schemeClr val="tx1"/>
                </a:solidFill>
                <a:effectLst/>
                <a:latin typeface="Minion Pro Cond"/>
              </a:rPr>
            </a:br>
            <a:r>
              <a:rPr lang="hr-HR" sz="1300" i="1" u="none" strike="noStrike" dirty="0">
                <a:solidFill>
                  <a:schemeClr val="tx1"/>
                </a:solidFill>
                <a:effectLst/>
                <a:latin typeface="Minion Pro Cond"/>
              </a:rPr>
              <a:t>Plaćanje usluge na teret Ministarstva</a:t>
            </a:r>
            <a:r>
              <a:rPr lang="hr-HR" sz="1300" b="0" i="1" u="none" strike="noStrike" dirty="0">
                <a:solidFill>
                  <a:schemeClr val="tx1"/>
                </a:solidFill>
                <a:effectLst/>
                <a:latin typeface="Minion Pro Cond"/>
              </a:rPr>
              <a:t/>
            </a:r>
            <a:br>
              <a:rPr lang="hr-HR" sz="1300" b="0" i="1" u="none" strike="noStrike" dirty="0">
                <a:solidFill>
                  <a:schemeClr val="tx1"/>
                </a:solidFill>
                <a:effectLst/>
                <a:latin typeface="Minion Pro Cond"/>
              </a:rPr>
            </a:br>
            <a:r>
              <a:rPr lang="hr-HR" sz="1300" b="0" i="0" u="none" strike="noStrike" dirty="0">
                <a:solidFill>
                  <a:schemeClr val="tx1"/>
                </a:solidFill>
                <a:effectLst/>
                <a:latin typeface="Minion Pro Cond"/>
              </a:rPr>
              <a:t>Članak 125.</a:t>
            </a:r>
            <a:br>
              <a:rPr lang="hr-HR" sz="1300" b="0" i="0" u="none" strike="noStrike" dirty="0">
                <a:solidFill>
                  <a:schemeClr val="tx1"/>
                </a:solidFill>
                <a:effectLst/>
                <a:latin typeface="Minion Pro Cond"/>
              </a:rPr>
            </a:br>
            <a:r>
              <a:rPr lang="hr-HR" sz="1300" b="0" i="0" u="none" strike="noStrike" dirty="0">
                <a:solidFill>
                  <a:schemeClr val="tx1"/>
                </a:solidFill>
                <a:effectLst/>
                <a:latin typeface="Minion Pro Cond"/>
              </a:rPr>
              <a:t>(1) Ako troškove cijene usluge koja se koristi na temelju rješenja ili uputnice ne mogu u cijelosti ili djelomično platiti korisnici ili njihovi obveznici uzdržavanja, plaćanje djelomične ili pune cijene usluge tereti sredstva Ministarstva.</a:t>
            </a:r>
            <a:br>
              <a:rPr lang="hr-HR" sz="1300" b="0" i="0" u="none" strike="noStrike" dirty="0">
                <a:solidFill>
                  <a:schemeClr val="tx1"/>
                </a:solidFill>
                <a:effectLst/>
                <a:latin typeface="Minion Pro Cond"/>
              </a:rPr>
            </a:br>
            <a:r>
              <a:rPr lang="hr-HR" sz="1300" b="0" i="0" u="none" strike="noStrike" dirty="0">
                <a:solidFill>
                  <a:schemeClr val="tx1"/>
                </a:solidFill>
                <a:effectLst/>
                <a:latin typeface="Minion Pro Cond"/>
              </a:rPr>
              <a:t>(2) Sudjelovanje korisnika i obveznika uzdržavanja u plaćanju cijene usluge i način plaćanja usluge pravilnikom propisuje ministar.</a:t>
            </a:r>
            <a:br>
              <a:rPr lang="hr-HR" sz="1300" b="0" i="0" u="none" strike="noStrike" dirty="0">
                <a:solidFill>
                  <a:schemeClr val="tx1"/>
                </a:solidFill>
                <a:effectLst/>
                <a:latin typeface="Minion Pro Cond"/>
              </a:rPr>
            </a:br>
            <a:endParaRPr lang="hr-HR" sz="1300" dirty="0">
              <a:solidFill>
                <a:schemeClr val="tx1"/>
              </a:solidFill>
            </a:endParaRPr>
          </a:p>
        </p:txBody>
      </p:sp>
    </p:spTree>
    <p:extLst>
      <p:ext uri="{BB962C8B-B14F-4D97-AF65-F5344CB8AC3E}">
        <p14:creationId xmlns:p14="http://schemas.microsoft.com/office/powerpoint/2010/main" val="2903991234"/>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626CB655-2AB8-9C4B-16EE-5F6A38EA9AD1}"/>
              </a:ext>
            </a:extLst>
          </p:cNvPr>
          <p:cNvSpPr>
            <a:spLocks noGrp="1"/>
          </p:cNvSpPr>
          <p:nvPr>
            <p:ph type="title"/>
          </p:nvPr>
        </p:nvSpPr>
        <p:spPr>
          <a:xfrm>
            <a:off x="457200" y="274638"/>
            <a:ext cx="8229600" cy="5818658"/>
          </a:xfrm>
        </p:spPr>
        <p:txBody>
          <a:bodyPr>
            <a:normAutofit fontScale="90000"/>
          </a:bodyPr>
          <a:lstStyle/>
          <a:p>
            <a:r>
              <a:rPr lang="hr-HR" sz="2400" dirty="0">
                <a:solidFill>
                  <a:srgbClr val="FF0000"/>
                </a:solidFill>
              </a:rPr>
              <a:t>OSOBNA ASISTENCIJA </a:t>
            </a:r>
            <a:r>
              <a:rPr lang="hr-HR" sz="2400" dirty="0">
                <a:solidFill>
                  <a:schemeClr val="tx1"/>
                </a:solidFill>
              </a:rPr>
              <a:t/>
            </a:r>
            <a:br>
              <a:rPr lang="hr-HR" sz="2400" dirty="0">
                <a:solidFill>
                  <a:schemeClr val="tx1"/>
                </a:solidFill>
              </a:rPr>
            </a:br>
            <a:r>
              <a:rPr lang="hr-HR" sz="2400" dirty="0">
                <a:solidFill>
                  <a:schemeClr val="tx1"/>
                </a:solidFill>
              </a:rPr>
              <a:t>Zakon o osobnoj asistenciji, NN 71/23</a:t>
            </a:r>
            <a:r>
              <a:rPr lang="hr-HR" sz="1400" dirty="0">
                <a:solidFill>
                  <a:schemeClr val="tx1"/>
                </a:solidFill>
              </a:rPr>
              <a:t/>
            </a:r>
            <a:br>
              <a:rPr lang="hr-HR" sz="1400" dirty="0">
                <a:solidFill>
                  <a:schemeClr val="tx1"/>
                </a:solidFill>
              </a:rPr>
            </a:br>
            <a:r>
              <a:rPr lang="hr-HR" sz="1400" dirty="0">
                <a:solidFill>
                  <a:schemeClr val="tx1"/>
                </a:solidFill>
              </a:rPr>
              <a:t/>
            </a:r>
            <a:br>
              <a:rPr lang="hr-HR" sz="1400" dirty="0">
                <a:solidFill>
                  <a:schemeClr val="tx1"/>
                </a:solidFill>
              </a:rPr>
            </a:br>
            <a:r>
              <a:rPr lang="hr-HR" sz="1600" b="0" i="0" dirty="0">
                <a:solidFill>
                  <a:schemeClr val="tx1"/>
                </a:solidFill>
                <a:effectLst/>
              </a:rPr>
              <a:t>Osobna asistencija je socijalna usluga kojom se osigurava pomoć i podrška osobi s invaliditetom u aktivnostima koje ne može izvoditi sama radi vrste i stupnja invaliditeta, a koje su joj svakodnevno potrebne u kući i izvan kuće, te pomoć i podrška u komunikaciji i primanju informacija, a u svrhu većeg stupnja samostalnosti i uključenosti u zajednicu, zaštite i osiguravanja ljudskih prava osobe s invaliditetom, kao i ostvarivanja ravnopravnosti s drugima.</a:t>
            </a:r>
            <a:br>
              <a:rPr lang="hr-HR" sz="1600" b="0" i="0" dirty="0">
                <a:solidFill>
                  <a:schemeClr val="tx1"/>
                </a:solidFill>
                <a:effectLst/>
              </a:rPr>
            </a:br>
            <a:r>
              <a:rPr lang="hr-HR" sz="1600" i="0" dirty="0">
                <a:solidFill>
                  <a:schemeClr val="tx1"/>
                </a:solidFill>
                <a:effectLst/>
              </a:rPr>
              <a:t/>
            </a:r>
            <a:br>
              <a:rPr lang="hr-HR" sz="1600" i="0" dirty="0">
                <a:solidFill>
                  <a:schemeClr val="tx1"/>
                </a:solidFill>
                <a:effectLst/>
              </a:rPr>
            </a:br>
            <a:r>
              <a:rPr lang="hr-HR" sz="1600" b="1" i="0" u="none" strike="noStrike" dirty="0">
                <a:solidFill>
                  <a:schemeClr val="tx1"/>
                </a:solidFill>
                <a:effectLst/>
              </a:rPr>
              <a:t>Osobna asistencija može obuhvatiti:</a:t>
            </a:r>
            <a:br>
              <a:rPr lang="hr-HR" sz="1600" b="1" i="0" u="none" strike="noStrike" dirty="0">
                <a:solidFill>
                  <a:schemeClr val="tx1"/>
                </a:solidFill>
                <a:effectLst/>
              </a:rPr>
            </a:br>
            <a:r>
              <a:rPr lang="hr-HR" sz="1600" b="0" i="0" u="none" strike="noStrike" dirty="0">
                <a:solidFill>
                  <a:schemeClr val="tx1"/>
                </a:solidFill>
                <a:effectLst/>
              </a:rPr>
              <a:t>– obavljanje kućanskih poslova, uključujući i organiziranje prehrane, koje korisnik nije u mogućnosti samostalno obaviti ili koje umjesto korisnika nisu u mogućnosti obaviti članovi kućanstva</a:t>
            </a:r>
            <a:br>
              <a:rPr lang="hr-HR" sz="1600" b="0" i="0" u="none" strike="noStrike" dirty="0">
                <a:solidFill>
                  <a:schemeClr val="tx1"/>
                </a:solidFill>
                <a:effectLst/>
              </a:rPr>
            </a:br>
            <a:r>
              <a:rPr lang="hr-HR" sz="1600" b="0" i="0" u="none" strike="noStrike" dirty="0">
                <a:solidFill>
                  <a:schemeClr val="tx1"/>
                </a:solidFill>
                <a:effectLst/>
              </a:rPr>
              <a:t>– hranjenje</a:t>
            </a:r>
            <a:br>
              <a:rPr lang="hr-HR" sz="1600" b="0" i="0" u="none" strike="noStrike" dirty="0">
                <a:solidFill>
                  <a:schemeClr val="tx1"/>
                </a:solidFill>
                <a:effectLst/>
              </a:rPr>
            </a:br>
            <a:r>
              <a:rPr lang="hr-HR" sz="1600" b="0" i="0" u="none" strike="noStrike" dirty="0">
                <a:solidFill>
                  <a:schemeClr val="tx1"/>
                </a:solidFill>
                <a:effectLst/>
              </a:rPr>
              <a:t>– održavanje osobne higijene</a:t>
            </a:r>
            <a:br>
              <a:rPr lang="hr-HR" sz="1600" b="0" i="0" u="none" strike="noStrike" dirty="0">
                <a:solidFill>
                  <a:schemeClr val="tx1"/>
                </a:solidFill>
                <a:effectLst/>
              </a:rPr>
            </a:br>
            <a:r>
              <a:rPr lang="hr-HR" sz="1600" b="0" i="0" u="none" strike="noStrike" dirty="0">
                <a:solidFill>
                  <a:schemeClr val="tx1"/>
                </a:solidFill>
                <a:effectLst/>
              </a:rPr>
              <a:t>– omogućavanje </a:t>
            </a:r>
            <a:r>
              <a:rPr lang="hr-HR" sz="1600" b="0" i="0" u="none" strike="noStrike" dirty="0" err="1">
                <a:solidFill>
                  <a:schemeClr val="tx1"/>
                </a:solidFill>
                <a:effectLst/>
              </a:rPr>
              <a:t>mobiliteta</a:t>
            </a:r>
            <a:r>
              <a:rPr lang="hr-HR" sz="1600" b="0" i="0" u="none" strike="noStrike" dirty="0">
                <a:solidFill>
                  <a:schemeClr val="tx1"/>
                </a:solidFill>
                <a:effectLst/>
              </a:rPr>
              <a:t> i kretanja</a:t>
            </a:r>
            <a:br>
              <a:rPr lang="hr-HR" sz="1600" b="0" i="0" u="none" strike="noStrike" dirty="0">
                <a:solidFill>
                  <a:schemeClr val="tx1"/>
                </a:solidFill>
                <a:effectLst/>
              </a:rPr>
            </a:br>
            <a:r>
              <a:rPr lang="hr-HR" sz="1600" b="0" i="0" u="none" strike="noStrike" dirty="0">
                <a:solidFill>
                  <a:schemeClr val="tx1"/>
                </a:solidFill>
                <a:effectLst/>
              </a:rPr>
              <a:t>– rukovanje pomagalima</a:t>
            </a:r>
            <a:br>
              <a:rPr lang="hr-HR" sz="1600" b="0" i="0" u="none" strike="noStrike" dirty="0">
                <a:solidFill>
                  <a:schemeClr val="tx1"/>
                </a:solidFill>
                <a:effectLst/>
              </a:rPr>
            </a:br>
            <a:r>
              <a:rPr lang="hr-HR" sz="1600" b="0" i="0" u="none" strike="noStrike" dirty="0">
                <a:solidFill>
                  <a:schemeClr val="tx1"/>
                </a:solidFill>
                <a:effectLst/>
              </a:rPr>
              <a:t>– pratnju i pomoć u različitim socijalnim aktivnostima, uključujući i putovanja unutar i izvan Republike Hrvatske</a:t>
            </a:r>
            <a:br>
              <a:rPr lang="hr-HR" sz="1600" b="0" i="0" u="none" strike="noStrike" dirty="0">
                <a:solidFill>
                  <a:schemeClr val="tx1"/>
                </a:solidFill>
                <a:effectLst/>
              </a:rPr>
            </a:br>
            <a:r>
              <a:rPr lang="hr-HR" sz="1600" b="0" i="0" u="none" strike="noStrike" dirty="0">
                <a:solidFill>
                  <a:schemeClr val="tx1"/>
                </a:solidFill>
                <a:effectLst/>
              </a:rPr>
              <a:t>– pomoć pri obavljanju administrativnih aktivnosti</a:t>
            </a:r>
            <a:br>
              <a:rPr lang="hr-HR" sz="1600" b="0" i="0" u="none" strike="noStrike" dirty="0">
                <a:solidFill>
                  <a:schemeClr val="tx1"/>
                </a:solidFill>
                <a:effectLst/>
              </a:rPr>
            </a:br>
            <a:r>
              <a:rPr lang="hr-HR" sz="1600" b="0" i="0" u="none" strike="noStrike" dirty="0">
                <a:solidFill>
                  <a:schemeClr val="tx1"/>
                </a:solidFill>
                <a:effectLst/>
              </a:rPr>
              <a:t>– pružanje podrške u komunikaciji između osobe s oštećenjem sluha i </a:t>
            </a:r>
            <a:r>
              <a:rPr lang="hr-HR" sz="1600" b="0" i="0" u="none" strike="noStrike" dirty="0" err="1">
                <a:solidFill>
                  <a:schemeClr val="tx1"/>
                </a:solidFill>
                <a:effectLst/>
              </a:rPr>
              <a:t>čujuće</a:t>
            </a:r>
            <a:r>
              <a:rPr lang="hr-HR" sz="1600" b="0" i="0" u="none" strike="noStrike" dirty="0">
                <a:solidFill>
                  <a:schemeClr val="tx1"/>
                </a:solidFill>
                <a:effectLst/>
              </a:rPr>
              <a:t> okoline u svrhu pristupa informacijama u svim područjima života</a:t>
            </a:r>
            <a:br>
              <a:rPr lang="hr-HR" sz="1600" b="0" i="0" u="none" strike="noStrike" dirty="0">
                <a:solidFill>
                  <a:schemeClr val="tx1"/>
                </a:solidFill>
                <a:effectLst/>
              </a:rPr>
            </a:br>
            <a:r>
              <a:rPr lang="hr-HR" sz="1600" b="0" i="0" u="none" strike="noStrike" dirty="0">
                <a:solidFill>
                  <a:schemeClr val="tx1"/>
                </a:solidFill>
                <a:effectLst/>
              </a:rPr>
              <a:t>– pružanje podrške u kretanju </a:t>
            </a:r>
            <a:r>
              <a:rPr lang="hr-HR" sz="1600" b="0" i="0" u="none" strike="noStrike" dirty="0" err="1">
                <a:solidFill>
                  <a:schemeClr val="tx1"/>
                </a:solidFill>
                <a:effectLst/>
              </a:rPr>
              <a:t>gluhoslijepim</a:t>
            </a:r>
            <a:r>
              <a:rPr lang="hr-HR" sz="1600" b="0" i="0" u="none" strike="noStrike" dirty="0">
                <a:solidFill>
                  <a:schemeClr val="tx1"/>
                </a:solidFill>
                <a:effectLst/>
              </a:rPr>
              <a:t> osobama te podrške u komunikaciji između </a:t>
            </a:r>
            <a:r>
              <a:rPr lang="hr-HR" sz="1600" b="0" i="0" u="none" strike="noStrike" dirty="0" err="1">
                <a:solidFill>
                  <a:schemeClr val="tx1"/>
                </a:solidFill>
                <a:effectLst/>
              </a:rPr>
              <a:t>gluhoslijepih</a:t>
            </a:r>
            <a:r>
              <a:rPr lang="hr-HR" sz="1600" b="0" i="0" u="none" strike="noStrike" dirty="0">
                <a:solidFill>
                  <a:schemeClr val="tx1"/>
                </a:solidFill>
                <a:effectLst/>
              </a:rPr>
              <a:t> osoba i okoline, u svrhu pristupa informacijama u svim područjima života.</a:t>
            </a:r>
            <a:br>
              <a:rPr lang="hr-HR" sz="1600" b="0" i="0" u="none" strike="noStrike" dirty="0">
                <a:solidFill>
                  <a:schemeClr val="tx1"/>
                </a:solidFill>
                <a:effectLst/>
              </a:rPr>
            </a:br>
            <a:endParaRPr lang="hr-HR" sz="1600" dirty="0">
              <a:solidFill>
                <a:schemeClr val="tx1"/>
              </a:solidFill>
            </a:endParaRPr>
          </a:p>
        </p:txBody>
      </p:sp>
    </p:spTree>
    <p:extLst>
      <p:ext uri="{BB962C8B-B14F-4D97-AF65-F5344CB8AC3E}">
        <p14:creationId xmlns:p14="http://schemas.microsoft.com/office/powerpoint/2010/main" val="1801298532"/>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3A589A04-CD53-9680-0BC8-7DA4BED18022}"/>
              </a:ext>
            </a:extLst>
          </p:cNvPr>
          <p:cNvSpPr>
            <a:spLocks noGrp="1"/>
          </p:cNvSpPr>
          <p:nvPr>
            <p:ph type="title"/>
          </p:nvPr>
        </p:nvSpPr>
        <p:spPr>
          <a:xfrm>
            <a:off x="457200" y="274638"/>
            <a:ext cx="8229600" cy="5458618"/>
          </a:xfrm>
        </p:spPr>
        <p:txBody>
          <a:bodyPr>
            <a:normAutofit/>
          </a:bodyPr>
          <a:lstStyle/>
          <a:p>
            <a:pPr fontAlgn="base"/>
            <a:r>
              <a:rPr lang="hr-HR" sz="1400" u="none" strike="noStrike" dirty="0">
                <a:solidFill>
                  <a:schemeClr val="tx1"/>
                </a:solidFill>
                <a:effectLst/>
              </a:rPr>
              <a:t>Uvjeti za priznavanje prava na uslugu osobne asistencije koju pruža osobni asistent</a:t>
            </a:r>
            <a:r>
              <a:rPr lang="hr-HR" sz="1400" b="0" i="1" u="none" strike="noStrike" dirty="0">
                <a:solidFill>
                  <a:schemeClr val="tx1"/>
                </a:solidFill>
                <a:effectLst/>
              </a:rPr>
              <a:t/>
            </a:r>
            <a:br>
              <a:rPr lang="hr-HR" sz="1400" b="0" i="1" u="none" strike="noStrike" dirty="0">
                <a:solidFill>
                  <a:schemeClr val="tx1"/>
                </a:solidFill>
                <a:effectLst/>
              </a:rPr>
            </a:br>
            <a:r>
              <a:rPr lang="hr-HR" sz="1400" b="0" i="1" u="none" strike="noStrike" dirty="0">
                <a:solidFill>
                  <a:schemeClr val="tx1"/>
                </a:solidFill>
                <a:effectLst/>
              </a:rPr>
              <a:t/>
            </a:r>
            <a:br>
              <a:rPr lang="hr-HR" sz="1400" b="0" i="1" u="none" strike="noStrike" dirty="0">
                <a:solidFill>
                  <a:schemeClr val="tx1"/>
                </a:solidFill>
                <a:effectLst/>
              </a:rPr>
            </a:br>
            <a:r>
              <a:rPr lang="hr-HR" sz="1400" b="0" i="0" u="none" strike="noStrike" dirty="0">
                <a:solidFill>
                  <a:schemeClr val="tx1"/>
                </a:solidFill>
                <a:effectLst/>
              </a:rPr>
              <a:t>Pravo na uslugu osobne asistencije koju pruža osobni asistent priznaje se osobi s tjelesnim, intelektualnim ili mentalnim oštećenjem kod koje je utvrđen treći ili četvrti stupanj težine invaliditeta – oštećenja funkcionalnih sposobnosti prema propisima o vještačenju i metodologijama vještačenja, koja je navršila 18 godina te koja ima status osobe s invaliditetom sukladno zakonu kojim se uređuje registar osoba s invaliditetom.</a:t>
            </a:r>
            <a:br>
              <a:rPr lang="hr-HR" sz="1400" b="0" i="0" u="none" strike="noStrike" dirty="0">
                <a:solidFill>
                  <a:schemeClr val="tx1"/>
                </a:solidFill>
                <a:effectLst/>
              </a:rPr>
            </a:br>
            <a:r>
              <a:rPr lang="hr-HR" sz="1400" b="0" i="0" u="none" strike="noStrike" dirty="0">
                <a:solidFill>
                  <a:schemeClr val="tx1"/>
                </a:solidFill>
                <a:effectLst/>
              </a:rPr>
              <a:t/>
            </a:r>
            <a:br>
              <a:rPr lang="hr-HR" sz="1400" b="0" i="0" u="none" strike="noStrike" dirty="0">
                <a:solidFill>
                  <a:schemeClr val="tx1"/>
                </a:solidFill>
                <a:effectLst/>
              </a:rPr>
            </a:br>
            <a:r>
              <a:rPr lang="hr-HR" sz="1400" u="none" strike="noStrike" dirty="0">
                <a:solidFill>
                  <a:schemeClr val="tx1"/>
                </a:solidFill>
                <a:effectLst/>
              </a:rPr>
              <a:t>Zapreke za priznavanje prava na uslugu osobne asistencije koju pruža osobni asistent</a:t>
            </a:r>
            <a:r>
              <a:rPr lang="hr-HR" sz="1400" b="0" i="1" u="none" strike="noStrike" dirty="0">
                <a:solidFill>
                  <a:schemeClr val="tx1"/>
                </a:solidFill>
                <a:effectLst/>
              </a:rPr>
              <a:t/>
            </a:r>
            <a:br>
              <a:rPr lang="hr-HR" sz="1400" b="0" i="1" u="none" strike="noStrike" dirty="0">
                <a:solidFill>
                  <a:schemeClr val="tx1"/>
                </a:solidFill>
                <a:effectLst/>
              </a:rPr>
            </a:br>
            <a:r>
              <a:rPr lang="hr-HR" sz="1400" b="0" i="1" u="none" strike="noStrike" dirty="0">
                <a:solidFill>
                  <a:schemeClr val="tx1"/>
                </a:solidFill>
                <a:effectLst/>
              </a:rPr>
              <a:t/>
            </a:r>
            <a:br>
              <a:rPr lang="hr-HR" sz="1400" b="0" i="1" u="none" strike="noStrike" dirty="0">
                <a:solidFill>
                  <a:schemeClr val="tx1"/>
                </a:solidFill>
                <a:effectLst/>
              </a:rPr>
            </a:br>
            <a:r>
              <a:rPr lang="hr-HR" sz="1400" b="0" i="0" u="none" strike="noStrike" dirty="0">
                <a:solidFill>
                  <a:schemeClr val="tx1"/>
                </a:solidFill>
                <a:effectLst/>
              </a:rPr>
              <a:t>Pravo na uslugu osobne asistencije koju pruža osobni asistent ne može ostvariti osoba:</a:t>
            </a:r>
            <a:br>
              <a:rPr lang="hr-HR" sz="1400" b="0" i="0" u="none" strike="noStrike" dirty="0">
                <a:solidFill>
                  <a:schemeClr val="tx1"/>
                </a:solidFill>
                <a:effectLst/>
              </a:rPr>
            </a:br>
            <a:r>
              <a:rPr lang="hr-HR" sz="1400" b="0" i="0" u="none" strike="noStrike" dirty="0">
                <a:solidFill>
                  <a:schemeClr val="tx1"/>
                </a:solidFill>
                <a:effectLst/>
              </a:rPr>
              <a:t>– koja ostvaruje uslugu pomoći u kući temeljem zakona kojim se uređuje djelatnost socijalne skrbi ili drugog propisa</a:t>
            </a:r>
            <a:br>
              <a:rPr lang="hr-HR" sz="1400" b="0" i="0" u="none" strike="noStrike" dirty="0">
                <a:solidFill>
                  <a:schemeClr val="tx1"/>
                </a:solidFill>
                <a:effectLst/>
              </a:rPr>
            </a:br>
            <a:r>
              <a:rPr lang="hr-HR" sz="1400" b="0" i="0" u="none" strike="noStrike" dirty="0">
                <a:solidFill>
                  <a:schemeClr val="tx1"/>
                </a:solidFill>
                <a:effectLst/>
              </a:rPr>
              <a:t>– kojoj je osiguran smještaj u ustanovi socijalne skrbi i kod drugih pružatelja socijalnih usluga, u zdravstvenoj ili u drugoj ustanovi, odnosno organizirano stanovanje temeljem zakona kojim se uređuje djelatnost socijalne skrbi ili drugog propisa</a:t>
            </a:r>
            <a:br>
              <a:rPr lang="hr-HR" sz="1400" b="0" i="0" u="none" strike="noStrike" dirty="0">
                <a:solidFill>
                  <a:schemeClr val="tx1"/>
                </a:solidFill>
                <a:effectLst/>
              </a:rPr>
            </a:br>
            <a:r>
              <a:rPr lang="hr-HR" sz="1400" b="0" i="0" u="none" strike="noStrike" dirty="0">
                <a:solidFill>
                  <a:schemeClr val="tx1"/>
                </a:solidFill>
                <a:effectLst/>
              </a:rPr>
              <a:t>– čiji roditelj ili drugi član obitelji ima priznato pravo na status roditelja njegovatelja ili status njegovatelja za potrebu skrbi o njoj na temelju zakona kojim se uređuje djelatnost socijalne skrbi, osim u slučaju propisanom člankom 34. stavcima 4., 5. i 6. ovoga Zakona</a:t>
            </a:r>
            <a:br>
              <a:rPr lang="hr-HR" sz="1400" b="0" i="0" u="none" strike="noStrike" dirty="0">
                <a:solidFill>
                  <a:schemeClr val="tx1"/>
                </a:solidFill>
                <a:effectLst/>
              </a:rPr>
            </a:br>
            <a:r>
              <a:rPr lang="hr-HR" sz="1400" b="0" i="0" u="none" strike="noStrike" dirty="0">
                <a:solidFill>
                  <a:schemeClr val="tx1"/>
                </a:solidFill>
                <a:effectLst/>
              </a:rPr>
              <a:t>– koja ostvaruje pravo na njegovatelja na temelju drugih propisa</a:t>
            </a:r>
            <a:br>
              <a:rPr lang="hr-HR" sz="1400" b="0" i="0" u="none" strike="noStrike" dirty="0">
                <a:solidFill>
                  <a:schemeClr val="tx1"/>
                </a:solidFill>
                <a:effectLst/>
              </a:rPr>
            </a:br>
            <a:r>
              <a:rPr lang="hr-HR" sz="1400" b="0" i="0" u="none" strike="noStrike" dirty="0">
                <a:solidFill>
                  <a:schemeClr val="tx1"/>
                </a:solidFill>
                <a:effectLst/>
              </a:rPr>
              <a:t>– koja se nalazi u istražnom zatvoru ili na izdržavanju kazne zatvora</a:t>
            </a:r>
            <a:br>
              <a:rPr lang="hr-HR" sz="1400" b="0" i="0" u="none" strike="noStrike" dirty="0">
                <a:solidFill>
                  <a:schemeClr val="tx1"/>
                </a:solidFill>
                <a:effectLst/>
              </a:rPr>
            </a:br>
            <a:r>
              <a:rPr lang="hr-HR" sz="1400" b="0" i="0" u="none" strike="noStrike" dirty="0">
                <a:solidFill>
                  <a:schemeClr val="tx1"/>
                </a:solidFill>
                <a:effectLst/>
              </a:rPr>
              <a:t>– koja ostvaruje uslugu osobne asistencije koju pruža videći pratitelj.</a:t>
            </a:r>
            <a:r>
              <a:rPr lang="hr-HR" sz="1200" b="0" i="0" u="none" strike="noStrike" dirty="0">
                <a:solidFill>
                  <a:srgbClr val="231F20"/>
                </a:solidFill>
                <a:effectLst/>
                <a:latin typeface="Minion Pro Cond"/>
              </a:rPr>
              <a:t/>
            </a:r>
            <a:br>
              <a:rPr lang="hr-HR" sz="1200" b="0" i="0" u="none" strike="noStrike" dirty="0">
                <a:solidFill>
                  <a:srgbClr val="231F20"/>
                </a:solidFill>
                <a:effectLst/>
                <a:latin typeface="Minion Pro Cond"/>
              </a:rPr>
            </a:br>
            <a:endParaRPr lang="hr-HR" sz="1200" dirty="0"/>
          </a:p>
        </p:txBody>
      </p:sp>
    </p:spTree>
    <p:extLst>
      <p:ext uri="{BB962C8B-B14F-4D97-AF65-F5344CB8AC3E}">
        <p14:creationId xmlns:p14="http://schemas.microsoft.com/office/powerpoint/2010/main" val="3684724339"/>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xmlns="" id="{94B944B7-F00D-4860-910C-4BEA9C583381}"/>
              </a:ext>
            </a:extLst>
          </p:cNvPr>
          <p:cNvSpPr>
            <a:spLocks noGrp="1"/>
          </p:cNvSpPr>
          <p:nvPr>
            <p:ph idx="1"/>
          </p:nvPr>
        </p:nvSpPr>
        <p:spPr>
          <a:xfrm>
            <a:off x="457200" y="1783357"/>
            <a:ext cx="8229600" cy="4525963"/>
          </a:xfrm>
        </p:spPr>
        <p:txBody>
          <a:bodyPr/>
          <a:lstStyle/>
          <a:p>
            <a:r>
              <a:rPr kumimoji="0" lang="hr-HR" sz="1500" b="1" i="0" u="none" strike="noStrike" kern="1200" cap="none" spc="0" normalizeH="0" baseline="0" noProof="0" dirty="0">
                <a:ln>
                  <a:noFill/>
                </a:ln>
                <a:solidFill>
                  <a:prstClr val="black"/>
                </a:solidFill>
                <a:effectLst/>
                <a:uLnTx/>
                <a:uFillTx/>
                <a:latin typeface="Lucida Sans Unicode"/>
                <a:ea typeface="+mj-ea"/>
                <a:cs typeface="+mj-cs"/>
              </a:rPr>
              <a:t>Osnovna razlika </a:t>
            </a:r>
            <a:r>
              <a:rPr kumimoji="0" lang="hr-HR" sz="1500" b="0" i="0" u="none" strike="noStrike" kern="1200" cap="none" spc="0" normalizeH="0" baseline="0" noProof="0" dirty="0">
                <a:ln>
                  <a:noFill/>
                </a:ln>
                <a:solidFill>
                  <a:prstClr val="black"/>
                </a:solidFill>
                <a:effectLst/>
                <a:uLnTx/>
                <a:uFillTx/>
                <a:latin typeface="Lucida Sans Unicode"/>
                <a:ea typeface="+mj-ea"/>
                <a:cs typeface="+mj-cs"/>
              </a:rPr>
              <a:t>u ugovorima je trenutak prijenosa imovine, a prije sklapanja ugovora proučite prava i obveze koje imate kao davatelj ili primatelj uzdržavanja</a:t>
            </a:r>
            <a:br>
              <a:rPr kumimoji="0" lang="hr-HR" sz="1500" b="0" i="0" u="none" strike="noStrike" kern="1200" cap="none" spc="0" normalizeH="0" baseline="0" noProof="0" dirty="0">
                <a:ln>
                  <a:noFill/>
                </a:ln>
                <a:solidFill>
                  <a:prstClr val="black"/>
                </a:solidFill>
                <a:effectLst/>
                <a:uLnTx/>
                <a:uFillTx/>
                <a:latin typeface="Lucida Sans Unicode"/>
                <a:ea typeface="+mj-ea"/>
                <a:cs typeface="+mj-cs"/>
              </a:rPr>
            </a:br>
            <a:r>
              <a:rPr kumimoji="0" lang="hr-HR" sz="1500" b="0" i="0" u="none" strike="noStrike" kern="1200" cap="none" spc="0" normalizeH="0" baseline="0" noProof="0" dirty="0">
                <a:ln>
                  <a:noFill/>
                </a:ln>
                <a:solidFill>
                  <a:prstClr val="black"/>
                </a:solidFill>
                <a:effectLst/>
                <a:uLnTx/>
                <a:uFillTx/>
                <a:latin typeface="Lucida Sans Unicode"/>
                <a:ea typeface="+mj-ea"/>
                <a:cs typeface="+mj-cs"/>
              </a:rPr>
              <a:t/>
            </a:r>
            <a:br>
              <a:rPr kumimoji="0" lang="hr-HR" sz="1500" b="0" i="0" u="none" strike="noStrike" kern="1200" cap="none" spc="0" normalizeH="0" baseline="0" noProof="0" dirty="0">
                <a:ln>
                  <a:noFill/>
                </a:ln>
                <a:solidFill>
                  <a:prstClr val="black"/>
                </a:solidFill>
                <a:effectLst/>
                <a:uLnTx/>
                <a:uFillTx/>
                <a:latin typeface="Lucida Sans Unicode"/>
                <a:ea typeface="+mj-ea"/>
                <a:cs typeface="+mj-cs"/>
              </a:rPr>
            </a:br>
            <a:r>
              <a:rPr kumimoji="0" lang="hr-HR" sz="1500" b="0" i="0" u="none" strike="noStrike" kern="1200" cap="none" spc="0" normalizeH="0" baseline="0" noProof="0" dirty="0">
                <a:ln>
                  <a:noFill/>
                </a:ln>
                <a:solidFill>
                  <a:prstClr val="black"/>
                </a:solidFill>
                <a:effectLst/>
                <a:uLnTx/>
                <a:uFillTx/>
                <a:latin typeface="Lucida Sans Unicode"/>
                <a:ea typeface="+mj-ea"/>
                <a:cs typeface="+mj-cs"/>
              </a:rPr>
              <a:t>Ugovor o doživotnom uzdržavanju i ugovor o dosmrtnom uzdržavanju su dvostrano obvezni, naplatni i strogo formalni ugovori, uređeni Zakonom o obveznim odnosima.</a:t>
            </a:r>
            <a:br>
              <a:rPr kumimoji="0" lang="hr-HR" sz="1500" b="0" i="0" u="none" strike="noStrike" kern="1200" cap="none" spc="0" normalizeH="0" baseline="0" noProof="0" dirty="0">
                <a:ln>
                  <a:noFill/>
                </a:ln>
                <a:solidFill>
                  <a:prstClr val="black"/>
                </a:solidFill>
                <a:effectLst/>
                <a:uLnTx/>
                <a:uFillTx/>
                <a:latin typeface="Lucida Sans Unicode"/>
                <a:ea typeface="+mj-ea"/>
                <a:cs typeface="+mj-cs"/>
              </a:rPr>
            </a:br>
            <a:r>
              <a:rPr kumimoji="0" lang="hr-HR" sz="1500" b="0" i="0" u="none" strike="noStrike" kern="1200" cap="none" spc="0" normalizeH="0" baseline="0" noProof="0" dirty="0">
                <a:ln>
                  <a:noFill/>
                </a:ln>
                <a:solidFill>
                  <a:prstClr val="black"/>
                </a:solidFill>
                <a:effectLst/>
                <a:uLnTx/>
                <a:uFillTx/>
                <a:latin typeface="Lucida Sans Unicode"/>
                <a:ea typeface="+mj-ea"/>
                <a:cs typeface="+mj-cs"/>
              </a:rPr>
              <a:t/>
            </a:r>
            <a:br>
              <a:rPr kumimoji="0" lang="hr-HR" sz="1500" b="0" i="0" u="none" strike="noStrike" kern="1200" cap="none" spc="0" normalizeH="0" baseline="0" noProof="0" dirty="0">
                <a:ln>
                  <a:noFill/>
                </a:ln>
                <a:solidFill>
                  <a:prstClr val="black"/>
                </a:solidFill>
                <a:effectLst/>
                <a:uLnTx/>
                <a:uFillTx/>
                <a:latin typeface="Lucida Sans Unicode"/>
                <a:ea typeface="+mj-ea"/>
                <a:cs typeface="+mj-cs"/>
              </a:rPr>
            </a:br>
            <a:r>
              <a:rPr kumimoji="0" lang="hr-HR" sz="1500" b="0" i="0" u="none" strike="noStrike" kern="1200" cap="none" spc="0" normalizeH="0" baseline="0" noProof="0" dirty="0">
                <a:ln>
                  <a:noFill/>
                </a:ln>
                <a:solidFill>
                  <a:prstClr val="black"/>
                </a:solidFill>
                <a:effectLst/>
                <a:uLnTx/>
                <a:uFillTx/>
                <a:latin typeface="Lucida Sans Unicode"/>
                <a:ea typeface="+mj-ea"/>
                <a:cs typeface="+mj-cs"/>
              </a:rPr>
              <a:t>Ugovor možete sklopiti kao davatelj ili primatelj uzdržavanja. Sklapate li ga kao davatelj, obvezujete se da ćete primatelja uzdržavanja (drugu stranu ili neku treću osobu) uzdržavati do njegove smrti. </a:t>
            </a:r>
            <a:br>
              <a:rPr kumimoji="0" lang="hr-HR" sz="1500" b="0" i="0" u="none" strike="noStrike" kern="1200" cap="none" spc="0" normalizeH="0" baseline="0" noProof="0" dirty="0">
                <a:ln>
                  <a:noFill/>
                </a:ln>
                <a:solidFill>
                  <a:prstClr val="black"/>
                </a:solidFill>
                <a:effectLst/>
                <a:uLnTx/>
                <a:uFillTx/>
                <a:latin typeface="Lucida Sans Unicode"/>
                <a:ea typeface="+mj-ea"/>
                <a:cs typeface="+mj-cs"/>
              </a:rPr>
            </a:br>
            <a:r>
              <a:rPr kumimoji="0" lang="hr-HR" sz="1500" b="0" i="0" u="none" strike="noStrike" kern="1200" cap="none" spc="0" normalizeH="0" baseline="0" noProof="0" dirty="0">
                <a:ln>
                  <a:noFill/>
                </a:ln>
                <a:solidFill>
                  <a:prstClr val="black"/>
                </a:solidFill>
                <a:effectLst/>
                <a:uLnTx/>
                <a:uFillTx/>
                <a:latin typeface="Lucida Sans Unicode"/>
                <a:ea typeface="+mj-ea"/>
                <a:cs typeface="+mj-cs"/>
              </a:rPr>
              <a:t/>
            </a:r>
            <a:br>
              <a:rPr kumimoji="0" lang="hr-HR" sz="1500" b="0" i="0" u="none" strike="noStrike" kern="1200" cap="none" spc="0" normalizeH="0" baseline="0" noProof="0" dirty="0">
                <a:ln>
                  <a:noFill/>
                </a:ln>
                <a:solidFill>
                  <a:prstClr val="black"/>
                </a:solidFill>
                <a:effectLst/>
                <a:uLnTx/>
                <a:uFillTx/>
                <a:latin typeface="Lucida Sans Unicode"/>
                <a:ea typeface="+mj-ea"/>
                <a:cs typeface="+mj-cs"/>
              </a:rPr>
            </a:br>
            <a:r>
              <a:rPr kumimoji="0" lang="hr-HR" sz="1500" b="0" i="0" u="none" strike="noStrike" kern="1200" cap="none" spc="0" normalizeH="0" baseline="0" noProof="0" dirty="0">
                <a:ln>
                  <a:noFill/>
                </a:ln>
                <a:solidFill>
                  <a:prstClr val="black"/>
                </a:solidFill>
                <a:effectLst/>
                <a:uLnTx/>
                <a:uFillTx/>
                <a:latin typeface="Lucida Sans Unicode"/>
                <a:ea typeface="+mj-ea"/>
                <a:cs typeface="+mj-cs"/>
              </a:rPr>
              <a:t>Ako ugovor sklapate kao primatelj uzdržavanja, izjavljujete da dajete davatelju uzdržavanja svu ili dio svoje imovine.  </a:t>
            </a:r>
            <a:r>
              <a:rPr kumimoji="0" lang="hr-HR" sz="1400" b="0" i="0" u="none" strike="noStrike" kern="1200" cap="none" spc="0" normalizeH="0" baseline="0" noProof="0" dirty="0">
                <a:ln>
                  <a:noFill/>
                </a:ln>
                <a:solidFill>
                  <a:prstClr val="black"/>
                </a:solidFill>
                <a:effectLst/>
                <a:uLnTx/>
                <a:uFillTx/>
                <a:latin typeface="Lucida Sans Unicode"/>
                <a:ea typeface="+mj-ea"/>
                <a:cs typeface="+mj-cs"/>
              </a:rPr>
              <a:t/>
            </a:r>
            <a:br>
              <a:rPr kumimoji="0" lang="hr-HR" sz="1400" b="0" i="0" u="none" strike="noStrike" kern="1200" cap="none" spc="0" normalizeH="0" baseline="0" noProof="0" dirty="0">
                <a:ln>
                  <a:noFill/>
                </a:ln>
                <a:solidFill>
                  <a:prstClr val="black"/>
                </a:solidFill>
                <a:effectLst/>
                <a:uLnTx/>
                <a:uFillTx/>
                <a:latin typeface="Lucida Sans Unicode"/>
                <a:ea typeface="+mj-ea"/>
                <a:cs typeface="+mj-cs"/>
              </a:rPr>
            </a:br>
            <a:r>
              <a:rPr kumimoji="0" lang="hr-HR" sz="1400" b="0" i="0" u="none" strike="noStrike" kern="1200" cap="none" spc="0" normalizeH="0" baseline="0" noProof="0" dirty="0">
                <a:ln>
                  <a:noFill/>
                </a:ln>
                <a:solidFill>
                  <a:prstClr val="black"/>
                </a:solidFill>
                <a:effectLst/>
                <a:uLnTx/>
                <a:uFillTx/>
                <a:latin typeface="Lucida Sans Unicode"/>
                <a:ea typeface="+mj-ea"/>
                <a:cs typeface="+mj-cs"/>
              </a:rPr>
              <a:t/>
            </a:r>
            <a:br>
              <a:rPr kumimoji="0" lang="hr-HR" sz="1400" b="0" i="0" u="none" strike="noStrike" kern="1200" cap="none" spc="0" normalizeH="0" baseline="0" noProof="0" dirty="0">
                <a:ln>
                  <a:noFill/>
                </a:ln>
                <a:solidFill>
                  <a:prstClr val="black"/>
                </a:solidFill>
                <a:effectLst/>
                <a:uLnTx/>
                <a:uFillTx/>
                <a:latin typeface="Lucida Sans Unicode"/>
                <a:ea typeface="+mj-ea"/>
                <a:cs typeface="+mj-cs"/>
              </a:rPr>
            </a:br>
            <a:r>
              <a:rPr kumimoji="0" lang="hr-HR" sz="1400" b="0" i="0" u="none" strike="noStrike" kern="1200" cap="none" spc="0" normalizeH="0" baseline="0" noProof="0" dirty="0">
                <a:ln>
                  <a:noFill/>
                </a:ln>
                <a:solidFill>
                  <a:prstClr val="black"/>
                </a:solidFill>
                <a:effectLst/>
                <a:uLnTx/>
                <a:uFillTx/>
                <a:latin typeface="Lucida Sans Unicode"/>
                <a:ea typeface="+mj-ea"/>
                <a:cs typeface="+mj-cs"/>
              </a:rPr>
              <a:t>Osnovna razlika između ovih ugovora je trenutak prijenosa imovine: </a:t>
            </a:r>
            <a:br>
              <a:rPr kumimoji="0" lang="hr-HR" sz="1400" b="0" i="0" u="none" strike="noStrike" kern="1200" cap="none" spc="0" normalizeH="0" baseline="0" noProof="0" dirty="0">
                <a:ln>
                  <a:noFill/>
                </a:ln>
                <a:solidFill>
                  <a:prstClr val="black"/>
                </a:solidFill>
                <a:effectLst/>
                <a:uLnTx/>
                <a:uFillTx/>
                <a:latin typeface="Lucida Sans Unicode"/>
                <a:ea typeface="+mj-ea"/>
                <a:cs typeface="+mj-cs"/>
              </a:rPr>
            </a:br>
            <a:r>
              <a:rPr kumimoji="0" lang="hr-HR" sz="1400" b="0" i="0" u="none" strike="noStrike" kern="1200" cap="none" spc="0" normalizeH="0" baseline="0" noProof="0" dirty="0">
                <a:ln>
                  <a:noFill/>
                </a:ln>
                <a:solidFill>
                  <a:prstClr val="black"/>
                </a:solidFill>
                <a:effectLst/>
                <a:uLnTx/>
                <a:uFillTx/>
                <a:latin typeface="Lucida Sans Unicode"/>
                <a:ea typeface="+mj-ea"/>
                <a:cs typeface="+mj-cs"/>
              </a:rPr>
              <a:t>- </a:t>
            </a:r>
            <a:r>
              <a:rPr kumimoji="0" lang="hr-HR" sz="1400" b="0" i="0" u="none" strike="noStrike" kern="1200" cap="none" spc="0" normalizeH="0" baseline="0" noProof="0" dirty="0">
                <a:ln>
                  <a:noFill/>
                </a:ln>
                <a:solidFill>
                  <a:srgbClr val="FF0000"/>
                </a:solidFill>
                <a:effectLst/>
                <a:uLnTx/>
                <a:uFillTx/>
                <a:latin typeface="Lucida Sans Unicode"/>
                <a:ea typeface="+mj-ea"/>
                <a:cs typeface="+mj-cs"/>
              </a:rPr>
              <a:t>kod ugovora o doživotnom uzdržavanju </a:t>
            </a:r>
            <a:r>
              <a:rPr kumimoji="0" lang="hr-HR" sz="1400" b="0" i="0" u="none" strike="noStrike" kern="1200" cap="none" spc="0" normalizeH="0" baseline="0" noProof="0" dirty="0">
                <a:ln>
                  <a:noFill/>
                </a:ln>
                <a:solidFill>
                  <a:prstClr val="black"/>
                </a:solidFill>
                <a:effectLst/>
                <a:uLnTx/>
                <a:uFillTx/>
                <a:latin typeface="Lucida Sans Unicode"/>
                <a:ea typeface="+mj-ea"/>
                <a:cs typeface="+mj-cs"/>
              </a:rPr>
              <a:t>- trenutak smrti primatelja uzdržavanja</a:t>
            </a:r>
            <a:br>
              <a:rPr kumimoji="0" lang="hr-HR" sz="1400" b="0" i="0" u="none" strike="noStrike" kern="1200" cap="none" spc="0" normalizeH="0" baseline="0" noProof="0" dirty="0">
                <a:ln>
                  <a:noFill/>
                </a:ln>
                <a:solidFill>
                  <a:prstClr val="black"/>
                </a:solidFill>
                <a:effectLst/>
                <a:uLnTx/>
                <a:uFillTx/>
                <a:latin typeface="Lucida Sans Unicode"/>
                <a:ea typeface="+mj-ea"/>
                <a:cs typeface="+mj-cs"/>
              </a:rPr>
            </a:br>
            <a:r>
              <a:rPr kumimoji="0" lang="hr-HR" sz="1400" b="0" i="0" u="none" strike="noStrike" kern="1200" cap="none" spc="0" normalizeH="0" baseline="0" noProof="0" dirty="0">
                <a:ln>
                  <a:noFill/>
                </a:ln>
                <a:solidFill>
                  <a:prstClr val="black"/>
                </a:solidFill>
                <a:effectLst/>
                <a:uLnTx/>
                <a:uFillTx/>
                <a:latin typeface="Lucida Sans Unicode"/>
                <a:ea typeface="+mj-ea"/>
                <a:cs typeface="+mj-cs"/>
              </a:rPr>
              <a:t>- </a:t>
            </a:r>
            <a:r>
              <a:rPr kumimoji="0" lang="hr-HR" sz="1400" b="0" i="0" u="none" strike="noStrike" kern="1200" cap="none" spc="0" normalizeH="0" baseline="0" noProof="0" dirty="0">
                <a:ln>
                  <a:noFill/>
                </a:ln>
                <a:solidFill>
                  <a:srgbClr val="FF0000"/>
                </a:solidFill>
                <a:effectLst/>
                <a:uLnTx/>
                <a:uFillTx/>
                <a:latin typeface="Lucida Sans Unicode"/>
                <a:ea typeface="+mj-ea"/>
                <a:cs typeface="+mj-cs"/>
              </a:rPr>
              <a:t>kod ugovora o dosmrtnom uzdržavanju </a:t>
            </a:r>
            <a:r>
              <a:rPr kumimoji="0" lang="hr-HR" sz="1400" b="0" i="0" u="none" strike="noStrike" kern="1200" cap="none" spc="0" normalizeH="0" baseline="0" noProof="0" dirty="0">
                <a:ln>
                  <a:noFill/>
                </a:ln>
                <a:solidFill>
                  <a:prstClr val="black"/>
                </a:solidFill>
                <a:effectLst/>
                <a:uLnTx/>
                <a:uFillTx/>
                <a:latin typeface="Lucida Sans Unicode"/>
                <a:ea typeface="+mj-ea"/>
                <a:cs typeface="+mj-cs"/>
              </a:rPr>
              <a:t>- odmah nakon sklapanja ugovora. </a:t>
            </a:r>
            <a:br>
              <a:rPr kumimoji="0" lang="hr-HR" sz="1400" b="0" i="0" u="none" strike="noStrike" kern="1200" cap="none" spc="0" normalizeH="0" baseline="0" noProof="0" dirty="0">
                <a:ln>
                  <a:noFill/>
                </a:ln>
                <a:solidFill>
                  <a:prstClr val="black"/>
                </a:solidFill>
                <a:effectLst/>
                <a:uLnTx/>
                <a:uFillTx/>
                <a:latin typeface="Lucida Sans Unicode"/>
                <a:ea typeface="+mj-ea"/>
                <a:cs typeface="+mj-cs"/>
              </a:rPr>
            </a:br>
            <a:endParaRPr lang="hr-HR" dirty="0"/>
          </a:p>
        </p:txBody>
      </p:sp>
      <p:sp>
        <p:nvSpPr>
          <p:cNvPr id="3" name="Naslov 2">
            <a:extLst>
              <a:ext uri="{FF2B5EF4-FFF2-40B4-BE49-F238E27FC236}">
                <a16:creationId xmlns:a16="http://schemas.microsoft.com/office/drawing/2014/main" xmlns="" id="{0382160C-6D9E-AE0E-7C8B-5AF9A59E410B}"/>
              </a:ext>
            </a:extLst>
          </p:cNvPr>
          <p:cNvSpPr>
            <a:spLocks noGrp="1"/>
          </p:cNvSpPr>
          <p:nvPr>
            <p:ph type="title"/>
          </p:nvPr>
        </p:nvSpPr>
        <p:spPr>
          <a:xfrm>
            <a:off x="457200" y="548680"/>
            <a:ext cx="8229600" cy="932648"/>
          </a:xfrm>
        </p:spPr>
        <p:txBody>
          <a:bodyPr>
            <a:normAutofit fontScale="90000"/>
          </a:bodyPr>
          <a:lstStyle/>
          <a:p>
            <a:r>
              <a:rPr kumimoji="0" lang="hr-HR" sz="3600" i="0" u="none" strike="noStrike" kern="1200" cap="none" spc="0" normalizeH="0" baseline="0" noProof="0" dirty="0">
                <a:ln>
                  <a:noFill/>
                </a:ln>
                <a:solidFill>
                  <a:srgbClr val="FF0000"/>
                </a:solidFill>
                <a:effectLst/>
                <a:uLnTx/>
                <a:uFillTx/>
                <a:latin typeface="Lucida Sans Unicode"/>
                <a:ea typeface="+mj-ea"/>
                <a:cs typeface="+mj-cs"/>
              </a:rPr>
              <a:t/>
            </a:r>
            <a:br>
              <a:rPr kumimoji="0" lang="hr-HR" sz="3600" i="0" u="none" strike="noStrike" kern="1200" cap="none" spc="0" normalizeH="0" baseline="0" noProof="0" dirty="0">
                <a:ln>
                  <a:noFill/>
                </a:ln>
                <a:solidFill>
                  <a:srgbClr val="FF0000"/>
                </a:solidFill>
                <a:effectLst/>
                <a:uLnTx/>
                <a:uFillTx/>
                <a:latin typeface="Lucida Sans Unicode"/>
                <a:ea typeface="+mj-ea"/>
                <a:cs typeface="+mj-cs"/>
              </a:rPr>
            </a:br>
            <a:r>
              <a:rPr kumimoji="0" lang="hr-HR" sz="3600" i="0" u="none" strike="noStrike" kern="1200" cap="none" spc="0" normalizeH="0" baseline="0" noProof="0" dirty="0">
                <a:ln>
                  <a:noFill/>
                </a:ln>
                <a:solidFill>
                  <a:srgbClr val="FF0000"/>
                </a:solidFill>
                <a:effectLst/>
                <a:uLnTx/>
                <a:uFillTx/>
                <a:latin typeface="Lucida Sans Unicode"/>
                <a:ea typeface="+mj-ea"/>
                <a:cs typeface="+mj-cs"/>
              </a:rPr>
              <a:t>UGOVOR O DOŽIVOTNOM I DOSMRTNOM UZDRŽAVANJU</a:t>
            </a:r>
            <a:r>
              <a:rPr kumimoji="0" lang="hr-HR" sz="1500" b="0" i="0" u="none" strike="noStrike" kern="1200" cap="none" spc="0" normalizeH="0" baseline="0" noProof="0" dirty="0">
                <a:ln>
                  <a:noFill/>
                </a:ln>
                <a:solidFill>
                  <a:srgbClr val="000000"/>
                </a:solidFill>
                <a:effectLst/>
                <a:uLnTx/>
                <a:uFillTx/>
                <a:latin typeface="Lucida Sans Unicode"/>
                <a:ea typeface="+mj-ea"/>
                <a:cs typeface="+mj-cs"/>
              </a:rPr>
              <a:t/>
            </a:r>
            <a:br>
              <a:rPr kumimoji="0" lang="hr-HR" sz="1500" b="0" i="0" u="none" strike="noStrike" kern="1200" cap="none" spc="0" normalizeH="0" baseline="0" noProof="0" dirty="0">
                <a:ln>
                  <a:noFill/>
                </a:ln>
                <a:solidFill>
                  <a:srgbClr val="000000"/>
                </a:solidFill>
                <a:effectLst/>
                <a:uLnTx/>
                <a:uFillTx/>
                <a:latin typeface="Lucida Sans Unicode"/>
                <a:ea typeface="+mj-ea"/>
                <a:cs typeface="+mj-cs"/>
              </a:rPr>
            </a:br>
            <a:endParaRPr lang="hr-HR" dirty="0"/>
          </a:p>
        </p:txBody>
      </p:sp>
    </p:spTree>
    <p:extLst>
      <p:ext uri="{BB962C8B-B14F-4D97-AF65-F5344CB8AC3E}">
        <p14:creationId xmlns:p14="http://schemas.microsoft.com/office/powerpoint/2010/main" val="3374112024"/>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xmlns="" id="{3BCE23EE-F222-EED3-5247-0321237AE176}"/>
              </a:ext>
            </a:extLst>
          </p:cNvPr>
          <p:cNvSpPr>
            <a:spLocks noGrp="1"/>
          </p:cNvSpPr>
          <p:nvPr>
            <p:ph idx="1"/>
          </p:nvPr>
        </p:nvSpPr>
        <p:spPr>
          <a:xfrm>
            <a:off x="457200" y="692696"/>
            <a:ext cx="8229600" cy="5314595"/>
          </a:xfrm>
        </p:spPr>
        <p:txBody>
          <a:bodyPr>
            <a:normAutofit fontScale="55000" lnSpcReduction="20000"/>
          </a:bodyPr>
          <a:lstStyle/>
          <a:p>
            <a:pPr marL="109728" indent="0" algn="l">
              <a:buNone/>
            </a:pPr>
            <a:r>
              <a:rPr lang="hr-HR" sz="6500" b="1" i="0" dirty="0">
                <a:solidFill>
                  <a:srgbClr val="000000"/>
                </a:solidFill>
                <a:effectLst/>
                <a:latin typeface="+mj-lt"/>
              </a:rPr>
              <a:t>SKLAPANJE UGOVORA</a:t>
            </a:r>
          </a:p>
          <a:p>
            <a:pPr marL="109728" indent="0" algn="l">
              <a:buNone/>
            </a:pPr>
            <a:endParaRPr lang="hr-HR" sz="2800" b="1" dirty="0">
              <a:solidFill>
                <a:srgbClr val="000000"/>
              </a:solidFill>
              <a:latin typeface="+mj-lt"/>
            </a:endParaRPr>
          </a:p>
          <a:p>
            <a:pPr marL="109728" indent="0" algn="l">
              <a:buNone/>
            </a:pPr>
            <a:endParaRPr lang="hr-HR" sz="2800" b="1" i="0" dirty="0">
              <a:solidFill>
                <a:srgbClr val="000000"/>
              </a:solidFill>
              <a:effectLst/>
              <a:latin typeface="+mj-lt"/>
            </a:endParaRPr>
          </a:p>
          <a:p>
            <a:pPr algn="l">
              <a:buFont typeface="Arial" panose="020B0604020202020204" pitchFamily="34" charset="0"/>
              <a:buChar char="•"/>
            </a:pPr>
            <a:r>
              <a:rPr lang="hr-HR" sz="2800" b="0" i="0" dirty="0">
                <a:solidFill>
                  <a:srgbClr val="000000"/>
                </a:solidFill>
                <a:effectLst/>
                <a:latin typeface="+mj-lt"/>
              </a:rPr>
              <a:t>Prava i obveze u ugovoru samostalno se dogovaraju s drugom stranom te one ovise o potrebama i mogućnostima ugovornih strana i različite su od slučaja do slučaja, ali najčešće se odnose na zadovoljavanje osnovnih životnih potreba kao što su pružanje ili osiguravanje smještaja, pomoć oko održavanja higijene, osiguranje odjeće i obuće, osiguravanje hrane i pića, davanje određenog iznosa novca u pravilnim vremenskim razmacima, sahrana primatelja uzdržavanja itd.</a:t>
            </a:r>
            <a:r>
              <a:rPr lang="hr-HR" sz="2800" dirty="0">
                <a:latin typeface="+mj-lt"/>
              </a:rPr>
              <a:t/>
            </a:r>
            <a:br>
              <a:rPr lang="hr-HR" sz="2800" dirty="0">
                <a:latin typeface="+mj-lt"/>
              </a:rPr>
            </a:br>
            <a:r>
              <a:rPr lang="hr-HR" sz="2800" dirty="0">
                <a:latin typeface="+mj-lt"/>
              </a:rPr>
              <a:t/>
            </a:r>
            <a:br>
              <a:rPr lang="hr-HR" sz="2800" dirty="0">
                <a:latin typeface="+mj-lt"/>
              </a:rPr>
            </a:br>
            <a:r>
              <a:rPr lang="hr-HR" sz="2800" b="0" i="0" dirty="0">
                <a:solidFill>
                  <a:srgbClr val="000000"/>
                </a:solidFill>
                <a:effectLst/>
                <a:latin typeface="+mj-lt"/>
              </a:rPr>
              <a:t>Preciznim uređenjem opsega i načina uzdržavanja smanjujete mogućnost nesporazuma i eventualnih zahtjeva za raskid ugovora zbog neispunjenja ugovornih obveza.  </a:t>
            </a:r>
            <a:r>
              <a:rPr lang="hr-HR" sz="2800" dirty="0">
                <a:latin typeface="+mj-lt"/>
              </a:rPr>
              <a:t/>
            </a:r>
            <a:br>
              <a:rPr lang="hr-HR" sz="2800" dirty="0">
                <a:latin typeface="+mj-lt"/>
              </a:rPr>
            </a:br>
            <a:r>
              <a:rPr lang="hr-HR" sz="2800" dirty="0">
                <a:latin typeface="+mj-lt"/>
              </a:rPr>
              <a:t/>
            </a:r>
            <a:br>
              <a:rPr lang="hr-HR" sz="2800" dirty="0">
                <a:latin typeface="+mj-lt"/>
              </a:rPr>
            </a:br>
            <a:r>
              <a:rPr lang="hr-HR" sz="2800" b="0" i="0" dirty="0">
                <a:solidFill>
                  <a:srgbClr val="000000"/>
                </a:solidFill>
                <a:effectLst/>
                <a:latin typeface="+mj-lt"/>
              </a:rPr>
              <a:t>Ugovor mora biti: </a:t>
            </a:r>
          </a:p>
          <a:p>
            <a:pPr marL="109728" indent="0" algn="l">
              <a:buNone/>
            </a:pPr>
            <a:endParaRPr lang="hr-HR" sz="2800" b="0" i="0" dirty="0">
              <a:solidFill>
                <a:srgbClr val="000000"/>
              </a:solidFill>
              <a:effectLst/>
              <a:latin typeface="+mj-lt"/>
            </a:endParaRPr>
          </a:p>
          <a:p>
            <a:pPr algn="l">
              <a:buFont typeface="Arial" panose="020B0604020202020204" pitchFamily="34" charset="0"/>
              <a:buChar char="•"/>
            </a:pPr>
            <a:r>
              <a:rPr lang="hr-HR" sz="2800" b="0" i="0" dirty="0">
                <a:solidFill>
                  <a:srgbClr val="000000"/>
                </a:solidFill>
                <a:effectLst/>
                <a:latin typeface="+mj-lt"/>
              </a:rPr>
              <a:t>sastavljen u pisanom obliku</a:t>
            </a:r>
          </a:p>
          <a:p>
            <a:pPr algn="l">
              <a:buFont typeface="Arial" panose="020B0604020202020204" pitchFamily="34" charset="0"/>
              <a:buChar char="•"/>
            </a:pPr>
            <a:endParaRPr lang="hr-HR" sz="2800" b="0" i="0" dirty="0">
              <a:solidFill>
                <a:srgbClr val="000000"/>
              </a:solidFill>
              <a:effectLst/>
              <a:latin typeface="+mj-lt"/>
            </a:endParaRPr>
          </a:p>
          <a:p>
            <a:pPr algn="l">
              <a:buFont typeface="Arial" panose="020B0604020202020204" pitchFamily="34" charset="0"/>
              <a:buChar char="•"/>
            </a:pPr>
            <a:r>
              <a:rPr lang="hr-HR" sz="2800" b="0" i="0" dirty="0">
                <a:solidFill>
                  <a:srgbClr val="000000"/>
                </a:solidFill>
                <a:effectLst/>
                <a:latin typeface="+mj-lt"/>
              </a:rPr>
              <a:t>ovjeren od suca nadležnog suda ili potvrđen (</a:t>
            </a:r>
            <a:r>
              <a:rPr lang="hr-HR" sz="2800" b="0" i="0" dirty="0" err="1">
                <a:solidFill>
                  <a:srgbClr val="000000"/>
                </a:solidFill>
                <a:effectLst/>
                <a:latin typeface="+mj-lt"/>
              </a:rPr>
              <a:t>solemniziran</a:t>
            </a:r>
            <a:r>
              <a:rPr lang="hr-HR" sz="2800" b="0" i="0" dirty="0">
                <a:solidFill>
                  <a:srgbClr val="000000"/>
                </a:solidFill>
                <a:effectLst/>
                <a:latin typeface="+mj-lt"/>
              </a:rPr>
              <a:t>) po javnom bilježniku ili sastavljen u obliku javnobilježničkog akta.</a:t>
            </a:r>
          </a:p>
          <a:p>
            <a:r>
              <a:rPr lang="hr-HR" sz="2800" dirty="0">
                <a:latin typeface="+mj-lt"/>
              </a:rPr>
              <a:t/>
            </a:r>
            <a:br>
              <a:rPr lang="hr-HR" sz="2800" dirty="0">
                <a:latin typeface="+mj-lt"/>
              </a:rPr>
            </a:br>
            <a:r>
              <a:rPr lang="hr-HR" sz="2800" b="0" i="0" dirty="0">
                <a:solidFill>
                  <a:srgbClr val="000000"/>
                </a:solidFill>
                <a:effectLst/>
                <a:latin typeface="+mj-lt"/>
              </a:rPr>
              <a:t>Ovlaštena osoba prilikom ovjere ili sastavljanja ugovora mora pročitati ugovor objema stranama i upozoriti ih na njegove posljedice.</a:t>
            </a:r>
            <a:r>
              <a:rPr lang="hr-HR" dirty="0"/>
              <a:t/>
            </a:r>
            <a:br>
              <a:rPr lang="hr-HR" dirty="0"/>
            </a:br>
            <a:endParaRPr lang="hr-HR" dirty="0"/>
          </a:p>
          <a:p>
            <a:endParaRPr lang="hr-HR" dirty="0"/>
          </a:p>
        </p:txBody>
      </p:sp>
    </p:spTree>
    <p:extLst>
      <p:ext uri="{BB962C8B-B14F-4D97-AF65-F5344CB8AC3E}">
        <p14:creationId xmlns:p14="http://schemas.microsoft.com/office/powerpoint/2010/main" val="4006714386"/>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xmlns="" id="{B40C937E-8EB6-A7F9-BA43-6CCD161402F2}"/>
              </a:ext>
            </a:extLst>
          </p:cNvPr>
          <p:cNvSpPr>
            <a:spLocks noGrp="1"/>
          </p:cNvSpPr>
          <p:nvPr>
            <p:ph sz="half" idx="1"/>
          </p:nvPr>
        </p:nvSpPr>
        <p:spPr>
          <a:xfrm>
            <a:off x="457200" y="1481328"/>
            <a:ext cx="6995120" cy="4525963"/>
          </a:xfrm>
        </p:spPr>
        <p:txBody>
          <a:bodyPr>
            <a:normAutofit fontScale="55000" lnSpcReduction="20000"/>
          </a:bodyPr>
          <a:lstStyle/>
          <a:p>
            <a:pPr algn="l">
              <a:buFont typeface="Arial" panose="020B0604020202020204" pitchFamily="34" charset="0"/>
              <a:buChar char="•"/>
            </a:pPr>
            <a:r>
              <a:rPr lang="hr-HR" sz="2900" b="0" i="0" dirty="0">
                <a:solidFill>
                  <a:srgbClr val="000000"/>
                </a:solidFill>
                <a:effectLst/>
                <a:latin typeface="+mj-lt"/>
              </a:rPr>
              <a:t>sporazumno i nakon što je počelo njegovo ispunjavanje</a:t>
            </a:r>
          </a:p>
          <a:p>
            <a:pPr marL="109728" indent="0" algn="l">
              <a:buNone/>
            </a:pPr>
            <a:endParaRPr lang="hr-HR" sz="2900" b="0" i="0" dirty="0">
              <a:solidFill>
                <a:srgbClr val="000000"/>
              </a:solidFill>
              <a:effectLst/>
              <a:latin typeface="+mj-lt"/>
            </a:endParaRPr>
          </a:p>
          <a:p>
            <a:pPr algn="l">
              <a:buFont typeface="Arial" panose="020B0604020202020204" pitchFamily="34" charset="0"/>
              <a:buChar char="•"/>
            </a:pPr>
            <a:r>
              <a:rPr lang="hr-HR" sz="2900" b="0" i="0" dirty="0">
                <a:solidFill>
                  <a:srgbClr val="000000"/>
                </a:solidFill>
                <a:effectLst/>
                <a:latin typeface="+mj-lt"/>
              </a:rPr>
              <a:t>jednostrano:</a:t>
            </a:r>
          </a:p>
          <a:p>
            <a:pPr marL="742950" lvl="1" indent="-285750" algn="l">
              <a:buFont typeface="Arial" panose="020B0604020202020204" pitchFamily="34" charset="0"/>
              <a:buChar char="•"/>
            </a:pPr>
            <a:r>
              <a:rPr lang="hr-HR" sz="2900" b="0" i="0" dirty="0">
                <a:solidFill>
                  <a:srgbClr val="000000"/>
                </a:solidFill>
                <a:effectLst/>
                <a:latin typeface="+mj-lt"/>
              </a:rPr>
              <a:t>ako davatelj i primatelj uzdržavanja prema ugovoru žive zajedno, a njihovi su se odnosi toliko poremetili da zajednički život postane nepodnošljiv</a:t>
            </a:r>
          </a:p>
          <a:p>
            <a:pPr marL="742950" lvl="1" indent="-285750" algn="l">
              <a:buFont typeface="Arial" panose="020B0604020202020204" pitchFamily="34" charset="0"/>
              <a:buChar char="•"/>
            </a:pPr>
            <a:r>
              <a:rPr lang="hr-HR" sz="2900" b="0" i="0" dirty="0">
                <a:solidFill>
                  <a:srgbClr val="000000"/>
                </a:solidFill>
                <a:effectLst/>
                <a:latin typeface="+mj-lt"/>
              </a:rPr>
              <a:t>kada druga strana ne ispunjava svoje obveze iz tog ugovora</a:t>
            </a:r>
          </a:p>
          <a:p>
            <a:pPr marL="742950" lvl="1" indent="-285750" algn="l">
              <a:buFont typeface="Arial" panose="020B0604020202020204" pitchFamily="34" charset="0"/>
              <a:buChar char="•"/>
            </a:pPr>
            <a:endParaRPr lang="hr-HR" sz="2900" b="0" i="0" dirty="0">
              <a:solidFill>
                <a:srgbClr val="000000"/>
              </a:solidFill>
              <a:effectLst/>
              <a:latin typeface="+mj-lt"/>
            </a:endParaRPr>
          </a:p>
          <a:p>
            <a:pPr marL="742950" lvl="1" indent="-285750" algn="l">
              <a:buFont typeface="Arial" panose="020B0604020202020204" pitchFamily="34" charset="0"/>
              <a:buChar char="•"/>
            </a:pPr>
            <a:endParaRPr lang="hr-HR" sz="2900" b="0" i="0" dirty="0">
              <a:solidFill>
                <a:srgbClr val="000000"/>
              </a:solidFill>
              <a:effectLst/>
              <a:latin typeface="+mj-lt"/>
            </a:endParaRPr>
          </a:p>
          <a:p>
            <a:pPr algn="l">
              <a:buFont typeface="Arial" panose="020B0604020202020204" pitchFamily="34" charset="0"/>
              <a:buChar char="•"/>
            </a:pPr>
            <a:r>
              <a:rPr lang="hr-HR" sz="2900" b="0" i="0" dirty="0">
                <a:solidFill>
                  <a:srgbClr val="000000"/>
                </a:solidFill>
                <a:effectLst/>
                <a:latin typeface="+mj-lt"/>
              </a:rPr>
              <a:t>zbog promijenjenih okolnosti nastalih nakon sklapanja ugovora – ako je zbog izvanrednih okolnosti nastalih nakon sklapanja ugovora, koje se nisu mogle predvidjeti u vrijeme sklapanja ugovora, ispunjenje obveze za jednu ugovornu stranu postalo pretjerano otežano ili bi joj nanijelo pretjerano veliki gubitak (primjerice, iznenadno osiromašenje davatelja uzdržavanja zbog kojeg on više ne može uzdržavati primatelja uzdržavanja).</a:t>
            </a:r>
          </a:p>
          <a:p>
            <a:pPr marL="109728" indent="0">
              <a:buNone/>
            </a:pPr>
            <a:r>
              <a:rPr lang="hr-HR" dirty="0"/>
              <a:t/>
            </a:r>
            <a:br>
              <a:rPr lang="hr-HR" dirty="0"/>
            </a:br>
            <a:endParaRPr lang="hr-HR" dirty="0"/>
          </a:p>
        </p:txBody>
      </p:sp>
      <p:sp>
        <p:nvSpPr>
          <p:cNvPr id="4" name="Naslov 3">
            <a:extLst>
              <a:ext uri="{FF2B5EF4-FFF2-40B4-BE49-F238E27FC236}">
                <a16:creationId xmlns:a16="http://schemas.microsoft.com/office/drawing/2014/main" xmlns="" id="{60A23018-223E-C4CA-AA0C-B6C33FDCE17D}"/>
              </a:ext>
            </a:extLst>
          </p:cNvPr>
          <p:cNvSpPr>
            <a:spLocks noGrp="1"/>
          </p:cNvSpPr>
          <p:nvPr>
            <p:ph type="title"/>
          </p:nvPr>
        </p:nvSpPr>
        <p:spPr/>
        <p:txBody>
          <a:bodyPr>
            <a:normAutofit/>
          </a:bodyPr>
          <a:lstStyle/>
          <a:p>
            <a:r>
              <a:rPr lang="hr-HR" sz="3600" dirty="0">
                <a:solidFill>
                  <a:schemeClr val="tx1"/>
                </a:solidFill>
              </a:rPr>
              <a:t>RASKID UGOVORA</a:t>
            </a:r>
          </a:p>
        </p:txBody>
      </p:sp>
    </p:spTree>
    <p:extLst>
      <p:ext uri="{BB962C8B-B14F-4D97-AF65-F5344CB8AC3E}">
        <p14:creationId xmlns:p14="http://schemas.microsoft.com/office/powerpoint/2010/main" val="2799023434"/>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xmlns="" id="{D55ED141-B427-22F6-DB3A-6203C9B1E945}"/>
              </a:ext>
            </a:extLst>
          </p:cNvPr>
          <p:cNvSpPr>
            <a:spLocks noGrp="1"/>
          </p:cNvSpPr>
          <p:nvPr>
            <p:ph idx="1"/>
          </p:nvPr>
        </p:nvSpPr>
        <p:spPr/>
        <p:txBody>
          <a:bodyPr/>
          <a:lstStyle/>
          <a:p>
            <a:pPr marL="0" indent="0" eaLnBrk="1" fontAlgn="auto" hangingPunct="1">
              <a:spcAft>
                <a:spcPts val="0"/>
              </a:spcAft>
              <a:buFont typeface="Wingdings 2"/>
              <a:buChar char=""/>
              <a:defRPr/>
            </a:pPr>
            <a:r>
              <a:rPr lang="hr-HR" dirty="0"/>
              <a:t> svatko se može obratiti za savjet i pomoć te podnijeti zahtjev za ostvarivanje prava i usluga</a:t>
            </a:r>
          </a:p>
          <a:p>
            <a:pPr marL="0" indent="0" eaLnBrk="1" fontAlgn="auto" hangingPunct="1">
              <a:spcAft>
                <a:spcPts val="0"/>
              </a:spcAft>
              <a:buFont typeface="Wingdings 2"/>
              <a:buChar char=""/>
              <a:defRPr/>
            </a:pPr>
            <a:endParaRPr lang="hr-HR" dirty="0"/>
          </a:p>
          <a:p>
            <a:pPr marL="0" indent="0" eaLnBrk="1" fontAlgn="auto" hangingPunct="1">
              <a:spcAft>
                <a:spcPts val="0"/>
              </a:spcAft>
              <a:buFont typeface="Wingdings 2"/>
              <a:buChar char=""/>
              <a:defRPr/>
            </a:pPr>
            <a:r>
              <a:rPr lang="hr-HR" dirty="0"/>
              <a:t>HVALA NA PAŽNJI!</a:t>
            </a:r>
          </a:p>
          <a:p>
            <a:endParaRPr lang="hr-HR" dirty="0"/>
          </a:p>
        </p:txBody>
      </p:sp>
      <p:sp>
        <p:nvSpPr>
          <p:cNvPr id="3" name="Naslov 2">
            <a:extLst>
              <a:ext uri="{FF2B5EF4-FFF2-40B4-BE49-F238E27FC236}">
                <a16:creationId xmlns:a16="http://schemas.microsoft.com/office/drawing/2014/main" xmlns="" id="{64F3A60E-A87C-F73C-6893-000946A530D1}"/>
              </a:ext>
            </a:extLst>
          </p:cNvPr>
          <p:cNvSpPr>
            <a:spLocks noGrp="1"/>
          </p:cNvSpPr>
          <p:nvPr>
            <p:ph type="title"/>
          </p:nvPr>
        </p:nvSpPr>
        <p:spPr/>
        <p:txBody>
          <a:bodyPr/>
          <a:lstStyle/>
          <a:p>
            <a:r>
              <a:rPr lang="hr-HR" dirty="0">
                <a:solidFill>
                  <a:schemeClr val="accent4"/>
                </a:solidFill>
              </a:rPr>
              <a:t>ZAKLJUČAK</a:t>
            </a:r>
          </a:p>
        </p:txBody>
      </p:sp>
    </p:spTree>
    <p:extLst>
      <p:ext uri="{BB962C8B-B14F-4D97-AF65-F5344CB8AC3E}">
        <p14:creationId xmlns:p14="http://schemas.microsoft.com/office/powerpoint/2010/main" val="2486407824"/>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Rezervirano mjesto sadržaja 3"/>
          <p:cNvGraphicFramePr>
            <a:graphicFrameLocks noGrp="1"/>
          </p:cNvGraphicFramePr>
          <p:nvPr>
            <p:ph idx="1"/>
            <p:extLst>
              <p:ext uri="{D42A27DB-BD31-4B8C-83A1-F6EECF244321}">
                <p14:modId xmlns:p14="http://schemas.microsoft.com/office/powerpoint/2010/main" val="3920509989"/>
              </p:ext>
            </p:extLst>
          </p:nvPr>
        </p:nvGraphicFramePr>
        <p:xfrm>
          <a:off x="467544" y="404664"/>
          <a:ext cx="8229600" cy="58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kstniOkvir 1">
            <a:extLst>
              <a:ext uri="{FF2B5EF4-FFF2-40B4-BE49-F238E27FC236}">
                <a16:creationId xmlns:a16="http://schemas.microsoft.com/office/drawing/2014/main" xmlns="" id="{CF1DFE64-B430-C404-CE05-C16458A1B1DE}"/>
              </a:ext>
            </a:extLst>
          </p:cNvPr>
          <p:cNvSpPr txBox="1"/>
          <p:nvPr/>
        </p:nvSpPr>
        <p:spPr>
          <a:xfrm>
            <a:off x="2206595" y="3861048"/>
            <a:ext cx="5184576" cy="353943"/>
          </a:xfrm>
          <a:prstGeom prst="rect">
            <a:avLst/>
          </a:prstGeom>
          <a:noFill/>
        </p:spPr>
        <p:txBody>
          <a:bodyPr wrap="square" rtlCol="0">
            <a:spAutoFit/>
          </a:bodyPr>
          <a:lstStyle/>
          <a:p>
            <a:r>
              <a:rPr lang="hr-HR" sz="1700" dirty="0">
                <a:latin typeface="+mj-lt"/>
              </a:rPr>
              <a:t>Naknada za troškove prijevoza zbog školovanja</a:t>
            </a:r>
          </a:p>
        </p:txBody>
      </p:sp>
      <p:sp>
        <p:nvSpPr>
          <p:cNvPr id="9" name="TekstniOkvir 8">
            <a:extLst>
              <a:ext uri="{FF2B5EF4-FFF2-40B4-BE49-F238E27FC236}">
                <a16:creationId xmlns:a16="http://schemas.microsoft.com/office/drawing/2014/main" xmlns="" id="{D4F97E63-0072-3119-CA93-F19251B8C966}"/>
              </a:ext>
            </a:extLst>
          </p:cNvPr>
          <p:cNvSpPr txBox="1"/>
          <p:nvPr/>
        </p:nvSpPr>
        <p:spPr>
          <a:xfrm>
            <a:off x="2195736" y="3429001"/>
            <a:ext cx="5336976" cy="353943"/>
          </a:xfrm>
          <a:prstGeom prst="rect">
            <a:avLst/>
          </a:prstGeom>
          <a:noFill/>
        </p:spPr>
        <p:txBody>
          <a:bodyPr wrap="square" rtlCol="0">
            <a:spAutoFit/>
          </a:bodyPr>
          <a:lstStyle/>
          <a:p>
            <a:r>
              <a:rPr lang="hr-HR" sz="1700" dirty="0">
                <a:latin typeface="+mj-lt"/>
              </a:rPr>
              <a:t>Plaćanje troškova smještaja u učeničkom domu</a:t>
            </a:r>
          </a:p>
        </p:txBody>
      </p:sp>
      <p:sp>
        <p:nvSpPr>
          <p:cNvPr id="3" name="TekstniOkvir 2">
            <a:extLst>
              <a:ext uri="{FF2B5EF4-FFF2-40B4-BE49-F238E27FC236}">
                <a16:creationId xmlns:a16="http://schemas.microsoft.com/office/drawing/2014/main" xmlns="" id="{CE18579C-B3AD-88F6-B9B2-E0CC6FA3C66A}"/>
              </a:ext>
            </a:extLst>
          </p:cNvPr>
          <p:cNvSpPr txBox="1"/>
          <p:nvPr/>
        </p:nvSpPr>
        <p:spPr>
          <a:xfrm>
            <a:off x="2195736" y="5301208"/>
            <a:ext cx="5336976" cy="353943"/>
          </a:xfrm>
          <a:prstGeom prst="rect">
            <a:avLst/>
          </a:prstGeom>
          <a:noFill/>
        </p:spPr>
        <p:txBody>
          <a:bodyPr wrap="square" rtlCol="0">
            <a:spAutoFit/>
          </a:bodyPr>
          <a:lstStyle/>
          <a:p>
            <a:r>
              <a:rPr lang="hr-HR" sz="1700" dirty="0">
                <a:solidFill>
                  <a:srgbClr val="FF0000"/>
                </a:solidFill>
                <a:latin typeface="+mj-lt"/>
              </a:rPr>
              <a:t>Inkluzivni dodatak</a:t>
            </a:r>
          </a:p>
        </p:txBody>
      </p:sp>
    </p:spTree>
    <p:extLst>
      <p:ext uri="{BB962C8B-B14F-4D97-AF65-F5344CB8AC3E}">
        <p14:creationId xmlns:p14="http://schemas.microsoft.com/office/powerpoint/2010/main" val="580796850"/>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Rezervirano mjesto sadržaja 1"/>
          <p:cNvGraphicFramePr>
            <a:graphicFrameLocks noGrp="1"/>
          </p:cNvGraphicFramePr>
          <p:nvPr>
            <p:ph idx="1"/>
            <p:extLst>
              <p:ext uri="{D42A27DB-BD31-4B8C-83A1-F6EECF244321}">
                <p14:modId xmlns:p14="http://schemas.microsoft.com/office/powerpoint/2010/main" val="1901536727"/>
              </p:ext>
            </p:extLst>
          </p:nvPr>
        </p:nvGraphicFramePr>
        <p:xfrm>
          <a:off x="271058" y="362315"/>
          <a:ext cx="8693429"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niOkvir 2"/>
          <p:cNvSpPr txBox="1"/>
          <p:nvPr/>
        </p:nvSpPr>
        <p:spPr>
          <a:xfrm>
            <a:off x="467544" y="2996952"/>
            <a:ext cx="2304256" cy="995422"/>
          </a:xfrm>
          <a:prstGeom prst="ellipse">
            <a:avLst/>
          </a:prstGeom>
          <a:solidFill>
            <a:schemeClr val="bg2">
              <a:lumMod val="75000"/>
            </a:schemeClr>
          </a:solidFill>
        </p:spPr>
        <p:txBody>
          <a:bodyPr wrap="square" rtlCol="0">
            <a:spAutoFit/>
          </a:bodyPr>
          <a:lstStyle/>
          <a:p>
            <a:pPr algn="ctr"/>
            <a:r>
              <a:rPr lang="hr-HR" sz="2000" b="1" dirty="0"/>
              <a:t>NOVČANE NAKNADE</a:t>
            </a:r>
          </a:p>
        </p:txBody>
      </p:sp>
      <p:pic>
        <p:nvPicPr>
          <p:cNvPr id="1026" name="Picture 2" descr="C:\Users\ssitar\Desktop\PREZENTACIJA Nedobrovoljni klijenti\Slike i animacije\running_with_money_bags_anim_500_wht_8785.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51520" y="210594"/>
            <a:ext cx="1494289" cy="2116332"/>
          </a:xfrm>
          <a:prstGeom prst="rect">
            <a:avLst/>
          </a:prstGeom>
          <a:noFill/>
          <a:extLst>
            <a:ext uri="{909E8E84-426E-40DD-AFC4-6F175D3DCCD1}">
              <a14:hiddenFill xmlns:a14="http://schemas.microsoft.com/office/drawing/2010/main">
                <a:solidFill>
                  <a:srgbClr val="FFFFFF"/>
                </a:solidFill>
              </a14:hiddenFill>
            </a:ext>
          </a:extLst>
        </p:spPr>
      </p:pic>
      <p:sp>
        <p:nvSpPr>
          <p:cNvPr id="4" name="Strelica udesno 3"/>
          <p:cNvSpPr/>
          <p:nvPr/>
        </p:nvSpPr>
        <p:spPr>
          <a:xfrm>
            <a:off x="5004048" y="836712"/>
            <a:ext cx="504056" cy="14401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hr-HR"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Strelica gore 4"/>
          <p:cNvSpPr/>
          <p:nvPr/>
        </p:nvSpPr>
        <p:spPr>
          <a:xfrm>
            <a:off x="7236296" y="1373560"/>
            <a:ext cx="144016" cy="360040"/>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hr-HR"/>
          </a:p>
        </p:txBody>
      </p:sp>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p:cNvSpPr>
          <p:nvPr>
            <p:ph idx="1"/>
          </p:nvPr>
        </p:nvSpPr>
        <p:spPr>
          <a:xfrm>
            <a:off x="395536" y="1417638"/>
            <a:ext cx="8497192" cy="5323482"/>
          </a:xfrm>
        </p:spPr>
        <p:txBody>
          <a:bodyPr>
            <a:normAutofit/>
          </a:bodyPr>
          <a:lstStyle/>
          <a:p>
            <a:pPr marL="0" indent="0" eaLnBrk="1" hangingPunct="1">
              <a:lnSpc>
                <a:spcPct val="80000"/>
              </a:lnSpc>
            </a:pPr>
            <a:r>
              <a:rPr lang="hr-HR" altLang="sr-Latn-RS" sz="2000" b="1" dirty="0">
                <a:solidFill>
                  <a:srgbClr val="0070C0"/>
                </a:solidFill>
              </a:rPr>
              <a:t> Pravo na novčani iznos kojim se osigurava podmirenje osnovnih životnih potreba samca ili kućanstva koji nemaju dovoljno sredstava za podmirenje osnovnih životnih potreba</a:t>
            </a:r>
          </a:p>
          <a:p>
            <a:pPr marL="0" indent="0" algn="just" eaLnBrk="1" hangingPunct="1">
              <a:lnSpc>
                <a:spcPct val="80000"/>
              </a:lnSpc>
              <a:buFont typeface="Arial" charset="0"/>
              <a:buChar char="•"/>
            </a:pPr>
            <a:endParaRPr lang="hr-HR" altLang="sr-Latn-RS" sz="2400" dirty="0"/>
          </a:p>
          <a:p>
            <a:pPr marL="0" indent="0" algn="just" eaLnBrk="1" hangingPunct="1">
              <a:lnSpc>
                <a:spcPct val="80000"/>
              </a:lnSpc>
              <a:buFont typeface="Arial" charset="0"/>
              <a:buChar char="•"/>
            </a:pPr>
            <a:r>
              <a:rPr lang="hr-HR" altLang="sr-Latn-RS" sz="2400" dirty="0"/>
              <a:t> Priznaje se samcu ili kućanstvu koji</a:t>
            </a:r>
          </a:p>
          <a:p>
            <a:pPr marL="0" indent="0" algn="just" eaLnBrk="1" hangingPunct="1">
              <a:lnSpc>
                <a:spcPct val="80000"/>
              </a:lnSpc>
              <a:buNone/>
            </a:pPr>
            <a:endParaRPr lang="hr-HR" altLang="sr-Latn-RS" sz="2400" dirty="0"/>
          </a:p>
          <a:p>
            <a:pPr marL="256032" lvl="1" indent="0" algn="just">
              <a:lnSpc>
                <a:spcPct val="80000"/>
              </a:lnSpc>
              <a:buFont typeface="Arial" charset="0"/>
              <a:buChar char="•"/>
            </a:pPr>
            <a:r>
              <a:rPr lang="hr-HR" altLang="sr-Latn-RS" sz="2000" dirty="0"/>
              <a:t> nemaju sredstva za uzdržavanje u visini propisanoj Zakonom </a:t>
            </a:r>
          </a:p>
          <a:p>
            <a:pPr marL="256032" lvl="1" indent="0" algn="just">
              <a:lnSpc>
                <a:spcPct val="80000"/>
              </a:lnSpc>
              <a:buFont typeface="Arial" charset="0"/>
              <a:buChar char="•"/>
            </a:pPr>
            <a:r>
              <a:rPr lang="hr-HR" altLang="sr-Latn-RS" sz="2000" dirty="0"/>
              <a:t> nije ih u mogućnosti ostvariti radom, primitkom od imovine ni od obveznika uzdržavanja</a:t>
            </a:r>
          </a:p>
          <a:p>
            <a:pPr marL="256032" lvl="1" indent="0" algn="just">
              <a:lnSpc>
                <a:spcPct val="80000"/>
              </a:lnSpc>
              <a:buFont typeface="Arial" charset="0"/>
              <a:buChar char="•"/>
            </a:pPr>
            <a:r>
              <a:rPr lang="hr-HR" altLang="sr-Latn-RS" sz="2000" dirty="0"/>
              <a:t>može se isplatiti u cijelosti ili djelomično u naravi ako se ocjeni da korisnik zajamčenu minimalnu naknadu ne koristi ili neće koristiti u svrhu podmirenja osnovnih životnih potreba</a:t>
            </a:r>
          </a:p>
          <a:p>
            <a:pPr marL="0" indent="0" algn="just" eaLnBrk="1" hangingPunct="1">
              <a:lnSpc>
                <a:spcPct val="80000"/>
              </a:lnSpc>
              <a:buNone/>
            </a:pPr>
            <a:endParaRPr lang="hr-HR" altLang="sr-Latn-RS" sz="2400" dirty="0"/>
          </a:p>
          <a:p>
            <a:pPr marL="0" indent="0" algn="just" eaLnBrk="1" hangingPunct="1">
              <a:lnSpc>
                <a:spcPct val="80000"/>
              </a:lnSpc>
              <a:buFont typeface="Arial" charset="0"/>
              <a:buChar char="•"/>
            </a:pPr>
            <a:endParaRPr lang="hr-HR" altLang="sr-Latn-RS" sz="2400" dirty="0"/>
          </a:p>
          <a:p>
            <a:pPr marL="0" indent="0" algn="just" eaLnBrk="1" hangingPunct="1">
              <a:lnSpc>
                <a:spcPct val="80000"/>
              </a:lnSpc>
              <a:buFont typeface="Arial" charset="0"/>
              <a:buChar char="•"/>
            </a:pPr>
            <a:endParaRPr lang="hr-HR" altLang="sr-Latn-RS" sz="2400" dirty="0"/>
          </a:p>
          <a:p>
            <a:pPr marL="0" indent="0" algn="just" eaLnBrk="1" hangingPunct="1">
              <a:lnSpc>
                <a:spcPct val="80000"/>
              </a:lnSpc>
              <a:buFont typeface="Arial" charset="0"/>
              <a:buChar char="•"/>
            </a:pPr>
            <a:endParaRPr lang="hr-HR" altLang="sr-Latn-RS" sz="2400" dirty="0"/>
          </a:p>
          <a:p>
            <a:pPr marL="0" indent="0" algn="just" eaLnBrk="1" hangingPunct="1">
              <a:lnSpc>
                <a:spcPct val="80000"/>
              </a:lnSpc>
              <a:buFont typeface="Arial" charset="0"/>
              <a:buChar char="•"/>
            </a:pPr>
            <a:endParaRPr lang="hr-HR" altLang="sr-Latn-RS" sz="2400" dirty="0"/>
          </a:p>
        </p:txBody>
      </p:sp>
      <p:sp>
        <p:nvSpPr>
          <p:cNvPr id="31746" name="Rectangle 2"/>
          <p:cNvSpPr>
            <a:spLocks noGrp="1"/>
          </p:cNvSpPr>
          <p:nvPr>
            <p:ph type="title"/>
          </p:nvPr>
        </p:nvSpPr>
        <p:spPr bwMode="auto"/>
        <p:txBody>
          <a:bodyPr wrap="square" numCol="1" anchorCtr="0" compatLnSpc="1">
            <a:prstTxWarp prst="textNoShape">
              <a:avLst/>
            </a:prstTxWarp>
            <a:normAutofit/>
          </a:bodyPr>
          <a:lstStyle/>
          <a:p>
            <a:pPr eaLnBrk="1" fontAlgn="auto" hangingPunct="1">
              <a:spcAft>
                <a:spcPts val="0"/>
              </a:spcAft>
              <a:defRPr/>
            </a:pPr>
            <a:r>
              <a:rPr lang="hr-HR" sz="2800" dirty="0">
                <a:solidFill>
                  <a:schemeClr val="accent1">
                    <a:tint val="88000"/>
                    <a:satMod val="150000"/>
                  </a:schemeClr>
                </a:solidFill>
              </a:rPr>
              <a:t>ZAJAMČENA MINIMALNA NAKNADA </a:t>
            </a:r>
            <a:endParaRPr lang="hr-HR" sz="1800" dirty="0">
              <a:solidFill>
                <a:schemeClr val="accent1">
                  <a:tint val="88000"/>
                  <a:satMod val="150000"/>
                </a:schemeClr>
              </a:solidFill>
            </a:endParaRPr>
          </a:p>
        </p:txBody>
      </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a:xfrm>
            <a:off x="457200" y="1124744"/>
            <a:ext cx="8229600" cy="5184576"/>
          </a:xfrm>
        </p:spPr>
        <p:txBody>
          <a:bodyPr>
            <a:normAutofit/>
          </a:bodyPr>
          <a:lstStyle/>
          <a:p>
            <a:r>
              <a:rPr lang="hr-HR" sz="2000" b="1" dirty="0"/>
              <a:t>Osnovica</a:t>
            </a:r>
            <a:r>
              <a:rPr lang="hr-HR" sz="2000" dirty="0"/>
              <a:t> za utvrđivanje = </a:t>
            </a:r>
            <a:r>
              <a:rPr lang="hr-HR" sz="2000" dirty="0">
                <a:solidFill>
                  <a:srgbClr val="FF0000"/>
                </a:solidFill>
              </a:rPr>
              <a:t>1.000,00kn/132,72</a:t>
            </a:r>
          </a:p>
          <a:p>
            <a:pPr marL="109728" indent="0">
              <a:buNone/>
            </a:pPr>
            <a:endParaRPr lang="hr-HR" sz="2000" dirty="0"/>
          </a:p>
          <a:p>
            <a:r>
              <a:rPr lang="hr-HR" sz="2000" dirty="0"/>
              <a:t>Radno nesposobni samac = 130% osnovice</a:t>
            </a:r>
          </a:p>
          <a:p>
            <a:r>
              <a:rPr lang="hr-HR" sz="2000" dirty="0"/>
              <a:t>Radno sposobni samac = 100% osnovice</a:t>
            </a:r>
          </a:p>
          <a:p>
            <a:pPr marL="109728" indent="0">
              <a:buNone/>
            </a:pPr>
            <a:endParaRPr lang="hr-HR" sz="2000" dirty="0"/>
          </a:p>
          <a:p>
            <a:r>
              <a:rPr lang="hr-HR" sz="2000" dirty="0"/>
              <a:t>Kućanstvo = zbroj udjela svakog člana kućanstva</a:t>
            </a:r>
          </a:p>
          <a:p>
            <a:pPr lvl="1"/>
            <a:r>
              <a:rPr lang="hr-HR" sz="2000" dirty="0"/>
              <a:t>Odrasla radno sposobna osoba= 70% osnovice</a:t>
            </a:r>
          </a:p>
          <a:p>
            <a:pPr lvl="1"/>
            <a:r>
              <a:rPr lang="hr-HR" sz="2000" dirty="0"/>
              <a:t>Odrasla radno nesposobna osoba= 95% osnovice</a:t>
            </a:r>
          </a:p>
          <a:p>
            <a:pPr lvl="1"/>
            <a:r>
              <a:rPr lang="hr-HR" sz="2000" dirty="0"/>
              <a:t>Dijete = 70% osnovice</a:t>
            </a:r>
          </a:p>
          <a:p>
            <a:pPr lvl="1"/>
            <a:r>
              <a:rPr lang="hr-HR" sz="2000" dirty="0"/>
              <a:t>Dijete samohranog roditelja= 90% osnovice</a:t>
            </a:r>
          </a:p>
          <a:p>
            <a:pPr lvl="1"/>
            <a:r>
              <a:rPr lang="hr-HR" sz="2000" dirty="0"/>
              <a:t>Dijete u jednoroditeljskoj obitelji = 80% osnovice</a:t>
            </a:r>
          </a:p>
          <a:p>
            <a:pPr lvl="1"/>
            <a:r>
              <a:rPr lang="hr-HR" sz="2000" dirty="0"/>
              <a:t>Samohrani radno sposoban roditelj=120 osnovice</a:t>
            </a:r>
          </a:p>
          <a:p>
            <a:pPr lvl="1"/>
            <a:r>
              <a:rPr lang="hr-HR" sz="2000" dirty="0"/>
              <a:t>Samohrani radno nesposoban roditelj=135% osnovice</a:t>
            </a:r>
          </a:p>
          <a:p>
            <a:pPr lvl="1"/>
            <a:r>
              <a:rPr lang="hr-HR" sz="2000" dirty="0"/>
              <a:t>Trudnica i rodilja do 6mj.nakon poroda= 120% osnovice</a:t>
            </a:r>
          </a:p>
        </p:txBody>
      </p:sp>
      <p:sp>
        <p:nvSpPr>
          <p:cNvPr id="6" name="Rectangle 2"/>
          <p:cNvSpPr>
            <a:spLocks noGrp="1"/>
          </p:cNvSpPr>
          <p:nvPr>
            <p:ph type="title"/>
          </p:nvPr>
        </p:nvSpPr>
        <p:spPr bwMode="auto">
          <a:xfrm>
            <a:off x="457200" y="274638"/>
            <a:ext cx="8229600" cy="922114"/>
          </a:xfrm>
        </p:spPr>
        <p:txBody>
          <a:bodyPr wrap="square" numCol="1" anchorCtr="0" compatLnSpc="1">
            <a:prstTxWarp prst="textNoShape">
              <a:avLst/>
            </a:prstTxWarp>
            <a:normAutofit/>
          </a:bodyPr>
          <a:lstStyle/>
          <a:p>
            <a:pPr eaLnBrk="1" fontAlgn="auto" hangingPunct="1">
              <a:spcAft>
                <a:spcPts val="0"/>
              </a:spcAft>
              <a:defRPr/>
            </a:pPr>
            <a:r>
              <a:rPr lang="hr-HR" sz="2800" dirty="0">
                <a:solidFill>
                  <a:schemeClr val="accent1">
                    <a:tint val="88000"/>
                    <a:satMod val="150000"/>
                  </a:schemeClr>
                </a:solidFill>
              </a:rPr>
              <a:t>Iznos zajamčene minimalne naknade</a:t>
            </a:r>
          </a:p>
        </p:txBody>
      </p:sp>
      <p:pic>
        <p:nvPicPr>
          <p:cNvPr id="4" name="Picture 2" descr="C:\Users\ssitar\Desktop\PREZENTACIJA Nedobrovoljni klijenti\Slike i animacije\Debt-CarryingHouseOnB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3501008"/>
            <a:ext cx="1633648" cy="2054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Rezervirano mjesto sadržaja 4"/>
          <p:cNvGraphicFramePr>
            <a:graphicFrameLocks noGrp="1"/>
          </p:cNvGraphicFramePr>
          <p:nvPr>
            <p:ph idx="1"/>
            <p:extLst>
              <p:ext uri="{D42A27DB-BD31-4B8C-83A1-F6EECF244321}">
                <p14:modId xmlns:p14="http://schemas.microsoft.com/office/powerpoint/2010/main" val="2709951357"/>
              </p:ext>
            </p:extLst>
          </p:nvPr>
        </p:nvGraphicFramePr>
        <p:xfrm>
          <a:off x="323528" y="980728"/>
          <a:ext cx="828092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slov 2"/>
          <p:cNvSpPr>
            <a:spLocks noGrp="1"/>
          </p:cNvSpPr>
          <p:nvPr>
            <p:ph type="title"/>
          </p:nvPr>
        </p:nvSpPr>
        <p:spPr>
          <a:xfrm>
            <a:off x="457200" y="274638"/>
            <a:ext cx="8229600" cy="706090"/>
          </a:xfrm>
        </p:spPr>
        <p:txBody>
          <a:bodyPr>
            <a:normAutofit/>
          </a:bodyPr>
          <a:lstStyle/>
          <a:p>
            <a:r>
              <a:rPr lang="hr-HR" sz="2800" dirty="0">
                <a:solidFill>
                  <a:srgbClr val="00B0F0"/>
                </a:solidFill>
              </a:rPr>
              <a:t>Zapreke za ZMN</a:t>
            </a:r>
            <a:endParaRPr lang="hr-HR" sz="1800" dirty="0">
              <a:solidFill>
                <a:srgbClr val="00B0F0"/>
              </a:solidFill>
            </a:endParaRPr>
          </a:p>
        </p:txBody>
      </p:sp>
    </p:spTree>
    <p:extLst>
      <p:ext uri="{BB962C8B-B14F-4D97-AF65-F5344CB8AC3E}">
        <p14:creationId xmlns:p14="http://schemas.microsoft.com/office/powerpoint/2010/main" val="2881854924"/>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sadržaja 3"/>
          <p:cNvSpPr>
            <a:spLocks noGrp="1"/>
          </p:cNvSpPr>
          <p:nvPr>
            <p:ph idx="1"/>
          </p:nvPr>
        </p:nvSpPr>
        <p:spPr/>
        <p:txBody>
          <a:bodyPr>
            <a:normAutofit/>
          </a:bodyPr>
          <a:lstStyle/>
          <a:p>
            <a:r>
              <a:rPr lang="hr-HR" dirty="0"/>
              <a:t>Jedinice lokalne samouprave –korisnicima ZMN-a</a:t>
            </a:r>
          </a:p>
          <a:p>
            <a:pPr marL="630936" lvl="2" indent="0">
              <a:buNone/>
            </a:pPr>
            <a:endParaRPr lang="hr-HR" dirty="0"/>
          </a:p>
          <a:p>
            <a:pPr lvl="2"/>
            <a:r>
              <a:rPr lang="hr-HR" dirty="0"/>
              <a:t>Najamnina</a:t>
            </a:r>
          </a:p>
          <a:p>
            <a:pPr lvl="2"/>
            <a:r>
              <a:rPr lang="hr-HR" dirty="0"/>
              <a:t>Komunalna naknada</a:t>
            </a:r>
          </a:p>
          <a:p>
            <a:pPr lvl="2"/>
            <a:r>
              <a:rPr lang="hr-HR" dirty="0"/>
              <a:t>Troškovi grijanja -  naknada za troškove ogrijeva</a:t>
            </a:r>
          </a:p>
          <a:p>
            <a:pPr lvl="2"/>
            <a:r>
              <a:rPr lang="hr-HR" dirty="0"/>
              <a:t>Troškovi nastali zbog radova na povećanju energetske učinkovitosti zgrade</a:t>
            </a:r>
          </a:p>
          <a:p>
            <a:pPr lvl="2"/>
            <a:r>
              <a:rPr lang="hr-HR" dirty="0"/>
              <a:t>Voda </a:t>
            </a:r>
          </a:p>
          <a:p>
            <a:pPr lvl="2"/>
            <a:r>
              <a:rPr lang="hr-HR" dirty="0"/>
              <a:t>Odvodnja </a:t>
            </a:r>
          </a:p>
          <a:p>
            <a:pPr lvl="2"/>
            <a:r>
              <a:rPr lang="hr-HR" dirty="0"/>
              <a:t>Drugi troškovi </a:t>
            </a:r>
          </a:p>
        </p:txBody>
      </p:sp>
      <p:sp>
        <p:nvSpPr>
          <p:cNvPr id="3" name="Naslov 2"/>
          <p:cNvSpPr>
            <a:spLocks noGrp="1"/>
          </p:cNvSpPr>
          <p:nvPr>
            <p:ph type="title"/>
          </p:nvPr>
        </p:nvSpPr>
        <p:spPr/>
        <p:txBody>
          <a:bodyPr>
            <a:noAutofit/>
          </a:bodyPr>
          <a:lstStyle/>
          <a:p>
            <a:r>
              <a:rPr lang="hr-HR" sz="2800" dirty="0">
                <a:solidFill>
                  <a:srgbClr val="00B0F0"/>
                </a:solidFill>
              </a:rPr>
              <a:t>NAKNADA ZA TROŠKOVE STANOVANJA</a:t>
            </a:r>
          </a:p>
        </p:txBody>
      </p:sp>
      <p:pic>
        <p:nvPicPr>
          <p:cNvPr id="2050" name="Picture 2" descr="C:\Users\ssitar\Desktop\PREZENTACIJA Nedobrovoljni klijenti\Slike i animacije\1ed5f0eddb84b824ff817630d37932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293096"/>
            <a:ext cx="2247900" cy="2428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sadržaja 4"/>
          <p:cNvSpPr>
            <a:spLocks noGrp="1"/>
          </p:cNvSpPr>
          <p:nvPr>
            <p:ph idx="1"/>
          </p:nvPr>
        </p:nvSpPr>
        <p:spPr>
          <a:xfrm>
            <a:off x="179512" y="1772816"/>
            <a:ext cx="4618856" cy="4525963"/>
          </a:xfrm>
        </p:spPr>
        <p:txBody>
          <a:bodyPr>
            <a:noAutofit/>
          </a:bodyPr>
          <a:lstStyle/>
          <a:p>
            <a:r>
              <a:rPr lang="hr-HR" sz="2000" dirty="0"/>
              <a:t>Priznaje se samcu ili kućanstvu koje zbog podmirenja izvanrednih troškova nastalih zbog trenutačnih životnih okolnosti  (rođenja ili obrazovanja djeteta, bolesti ili smrti člana obitelji, elementarne nepogode i sl.) nije u mogućnosti podmiriti osnovne životne potrebe. </a:t>
            </a:r>
          </a:p>
          <a:p>
            <a:pPr marL="393192" lvl="1" indent="0">
              <a:buNone/>
            </a:pPr>
            <a:endParaRPr lang="hr-HR" sz="1800" dirty="0"/>
          </a:p>
        </p:txBody>
      </p:sp>
      <p:sp>
        <p:nvSpPr>
          <p:cNvPr id="4" name="Naslov 3"/>
          <p:cNvSpPr>
            <a:spLocks noGrp="1"/>
          </p:cNvSpPr>
          <p:nvPr>
            <p:ph type="title"/>
          </p:nvPr>
        </p:nvSpPr>
        <p:spPr>
          <a:xfrm>
            <a:off x="467544" y="260648"/>
            <a:ext cx="8229600" cy="1143000"/>
          </a:xfrm>
        </p:spPr>
        <p:txBody>
          <a:bodyPr>
            <a:normAutofit/>
          </a:bodyPr>
          <a:lstStyle/>
          <a:p>
            <a:r>
              <a:rPr lang="hr-HR" sz="3200" dirty="0">
                <a:solidFill>
                  <a:srgbClr val="00B0F0"/>
                </a:solidFill>
              </a:rPr>
              <a:t>JEDNOKRATNA</a:t>
            </a:r>
            <a:r>
              <a:rPr lang="hr-HR" sz="4000" dirty="0">
                <a:solidFill>
                  <a:srgbClr val="00B0F0"/>
                </a:solidFill>
              </a:rPr>
              <a:t> </a:t>
            </a:r>
            <a:r>
              <a:rPr lang="hr-HR" sz="3200" dirty="0">
                <a:solidFill>
                  <a:srgbClr val="00B0F0"/>
                </a:solidFill>
              </a:rPr>
              <a:t>NAKNADA</a:t>
            </a:r>
            <a:r>
              <a:rPr lang="hr-HR" sz="1800" dirty="0">
                <a:solidFill>
                  <a:srgbClr val="00B0F0"/>
                </a:solidFill>
              </a:rPr>
              <a:t>.</a:t>
            </a:r>
            <a:endParaRPr lang="hr-HR" sz="4000" dirty="0">
              <a:solidFill>
                <a:srgbClr val="00B0F0"/>
              </a:solidFill>
            </a:endParaRPr>
          </a:p>
        </p:txBody>
      </p:sp>
      <p:graphicFrame>
        <p:nvGraphicFramePr>
          <p:cNvPr id="12" name="Rezervirano mjesto sadržaja 11"/>
          <p:cNvGraphicFramePr>
            <a:graphicFrameLocks noGrp="1"/>
          </p:cNvGraphicFramePr>
          <p:nvPr>
            <p:ph sz="quarter" idx="4294967295"/>
            <p:extLst>
              <p:ext uri="{D42A27DB-BD31-4B8C-83A1-F6EECF244321}">
                <p14:modId xmlns:p14="http://schemas.microsoft.com/office/powerpoint/2010/main" val="3137402574"/>
              </p:ext>
            </p:extLst>
          </p:nvPr>
        </p:nvGraphicFramePr>
        <p:xfrm>
          <a:off x="4860032" y="1844824"/>
          <a:ext cx="4041775" cy="3941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omilanje">
  <a:themeElements>
    <a:clrScheme name="Gomilanj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Gomilanj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Gomilanj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3434</TotalTime>
  <Words>1944</Words>
  <Application>Microsoft Office PowerPoint</Application>
  <PresentationFormat>Prikaz na zaslonu (4:3)</PresentationFormat>
  <Paragraphs>267</Paragraphs>
  <Slides>28</Slides>
  <Notes>1</Notes>
  <HiddenSlides>0</HiddenSlides>
  <MMClips>0</MMClips>
  <ScaleCrop>false</ScaleCrop>
  <HeadingPairs>
    <vt:vector size="6" baseType="variant">
      <vt:variant>
        <vt:lpstr>Korišteni fontovi</vt:lpstr>
      </vt:variant>
      <vt:variant>
        <vt:i4>9</vt:i4>
      </vt:variant>
      <vt:variant>
        <vt:lpstr>Tema</vt:lpstr>
      </vt:variant>
      <vt:variant>
        <vt:i4>1</vt:i4>
      </vt:variant>
      <vt:variant>
        <vt:lpstr>Naslovi slajdova</vt:lpstr>
      </vt:variant>
      <vt:variant>
        <vt:i4>28</vt:i4>
      </vt:variant>
    </vt:vector>
  </HeadingPairs>
  <TitlesOfParts>
    <vt:vector size="38" baseType="lpstr">
      <vt:lpstr>Arial</vt:lpstr>
      <vt:lpstr>Arial Rounded MT Bold</vt:lpstr>
      <vt:lpstr>Calibri</vt:lpstr>
      <vt:lpstr>Lucida Sans Unicode</vt:lpstr>
      <vt:lpstr>Minion Pro Cond</vt:lpstr>
      <vt:lpstr>Verdana</vt:lpstr>
      <vt:lpstr>Wingdings</vt:lpstr>
      <vt:lpstr>Wingdings 2</vt:lpstr>
      <vt:lpstr>Wingdings 3</vt:lpstr>
      <vt:lpstr>Gomilanje</vt:lpstr>
      <vt:lpstr>ZAKON O SOCIJALNOJ SKRBI  (’’Narodne novine’’,broj: 18/22., 46/22., 119/22., 71/23., 156/23)  </vt:lpstr>
      <vt:lpstr>Sadržaj:      - Naknade iz sustava socijalne             skrbi       - Socijalne usluge</vt:lpstr>
      <vt:lpstr>PowerPointova prezentacija</vt:lpstr>
      <vt:lpstr>PowerPointova prezentacija</vt:lpstr>
      <vt:lpstr>ZAJAMČENA MINIMALNA NAKNADA </vt:lpstr>
      <vt:lpstr>Iznos zajamčene minimalne naknade</vt:lpstr>
      <vt:lpstr>Zapreke za ZMN</vt:lpstr>
      <vt:lpstr>NAKNADA ZA TROŠKOVE STANOVANJA</vt:lpstr>
      <vt:lpstr>JEDNOKRATNA NAKNADA.</vt:lpstr>
      <vt:lpstr>INKUZIVNI DODATAK</vt:lpstr>
      <vt:lpstr>ZAPREKE ZA PRIZNAVANJE </vt:lpstr>
      <vt:lpstr>IZNOS INKLUZIVNOG DODATKA</vt:lpstr>
      <vt:lpstr>STATUS RODITELJA NJEGOVATELJA / NJEGOVATELJA  </vt:lpstr>
      <vt:lpstr>Status roditelja njegovatelja / njegovatelja – neće se priznati</vt:lpstr>
      <vt:lpstr>PowerPointova prezentacija</vt:lpstr>
      <vt:lpstr>Prva socijalna usluga</vt:lpstr>
      <vt:lpstr>Pomoć u kući </vt:lpstr>
      <vt:lpstr>Boravak</vt:lpstr>
      <vt:lpstr>Smještaj</vt:lpstr>
      <vt:lpstr>PowerPointova prezentacija</vt:lpstr>
      <vt:lpstr>UZDRŽAVANJE  Obiteljski zakon, NN 103/15, 98/19, 47/20, 49/23, 156/23  Članak 292. (1)Punoljetno dijete je dužno uzdržavati roditelja koji nije sposoban za rad, a nema dovoljno sredstava za život ili ih ne može ostvariti iz svoje imovine. (2) Dijete se može osloboditi dužnosti uzdržavanja roditelja koji ga iz neopravdanih razloga nije uzdržavao u vrijeme kad je to bila njegova zakonska obveza.      Članak 294.Punoljetno unuče je dužno uzdržavati baku, odnosno djeda, ako baka, odnosno djed nisu sposobni za rad, a nemaju dovoljno sredstava za život ili ih ne mogu ostvariti iz svoje imovine i ako su ga oni uzdržavali ili su se brinuli o njemu dulje vrijeme.   Članak 295.(1)Bračni drug koji nema dovoljno sredstava za život ili ih ne može ostvariti iz svoje imovine, a nije sposoban za rad ili se ne može zaposliti, ima pravo na uzdržavanje od svojeg bračnog druga ako ovaj za to ima dovoljno sredstava i mogućnosti. (2) Kad određuje uzdržavanje za bračnog druga, sud posebno treba uzeti u obzir ostvarivanje skrbi o djeci te podjelu obiteljskih obveza za trajanja braka.  Članak 296. (1) Uzdržavanje za bračne drugove se određuje u redovitim mjesečnim obrocima i unaprijed.  (2) Sud može na zahtjev jednoga ili obaju bračnih drugova odrediti jednokratnu isplatu iznosa za uzdržavanje uzimajući u obzir okolnosti slučaja.  Podnošenje zahtjeva za uzdržavanje Članak 297. (1) Bračni drug može podnijeti zahtjev za uzdržavanje do zaključenja glavne rasprave u parnici za razvod ili poništaj braka, na što ga je sud dužan upozoriti. (2) Iznimno, ako u parnici za razvod ili poništaj braka nije postavljen zahtjev za uzdržavanje, bivši bračni drug može tužbom tražiti uzdržavanje u roku od šest mjeseci od prestanka braka ako su pretpostavke za uzdržavanje iz članka 295. stavka 1. ovoga Zakona, postojale u trenutku zaključenja glavne rasprave u parnici za razvod ili poništaj braka i trajale bez prestanka do zaključenja glavne rasprave u parnici za uzdržavanje.   Trajanje uzdržavanja  Članak 298. (1) Obveza uzdržavanja bračnog druga može trajati do godine dana, ovisno o trajanju braka i o mogućnosti da tužitelj u dogledno vrijeme na drugi način osigura sredstva za život. (2) U opravdanim slučajevima sud može produljiti obvezu uzdržavanja. Tužba za produljenje obveze uzdržavanja može se podnijeti samo do isteka vremena za koje je uzdržavanje određeno.  </vt:lpstr>
      <vt:lpstr>SUDJELOVANJE KORISNIKA U PLAĆANJU  CIJENE SOCIJALNIH USLUGA  Zakon o socijalnoj skrbi,NN18/22, 46/22, 119/22,71/22, 156/22  Članak 120. (1) Odrasla osoba koja socijalnu uslugu koristi na temelju rješenja ili uputnice dužna je u cijelosti ili djelomično platiti cijenu usluge sukladno pravilniku iz članka 125. stavka 2. ovoga Zakona. (2) Cijenu socijalne usluge priznate ili odobrene djetetu dužni su u cijelosti ili djelomično platiti roditelji ili drugi obveznici uzdržavanja, sukladno posebnom pravilniku, osim ako su korisnici prava na zajamčenu minimalnu naknadu.  Sudjelovanje korisnika u plaćanju usluge Članak 121. (1) Korisnik je dužan je u plaćanju cijene usluge sudjelovati svojim prihodima i imovinom koja ne služi njemu ili članovima njegova kućanstva za podmirenje osnovnih životnih potreba. (2) Iznimno, korisnik usluge smještaja u kriznim situacijama ne sudjeluje u plaćanju cijene usluge. (3) U iznos prihoda kojima je korisnik dužan sudjelovati u plaćanju cijene usluge ne uračunava se iznos koji korisnik plaća za uzdržavanje člana obitelji, prema zakonu kojim se uređuju obiteljski odnosi, a korisniku prava na uslugu smještaja ili organiziranog stanovanja visina novčanog iznosa kojim plaća cijenu usluge umanjuje se za iznos naknade za osobne potrebe korisnika. Sudjelovanje obveznika uzdržavanja Članak 123. (1) Ako korisnik socijalne usluge ne može u cijelosti niti djelomično platiti cijenu usluge, dužni su je u cijelosti ili djelomično platiti obveznici uzdržavanja sukladno posebnom pravilniku (2) Zakonski obveznik uzdržavanja korisnika nije dužan sudjelovati u plaćanju cijene usluge ako je njegov prihod ili prihod njegova kućanstva manji od trostrukog iznosa zajamčene minimalne naknade za samca ili kućanstvo Odlučivanje o sudjelovanju u plaćanju usluge Članak 124. O iznosu sudjelovanja korisnika i obveznika uzdržavanja u cijeni plaćanja usluge odlučuje se rješenjem o priznavanju prava na uslugu ili uputnicom kojom se odobrava korištenje usluge. Plaćanje usluge na teret Ministarstva Članak 125. (1) Ako troškove cijene usluge koja se koristi na temelju rješenja ili uputnice ne mogu u cijelosti ili djelomično platiti korisnici ili njihovi obveznici uzdržavanja, plaćanje djelomične ili pune cijene usluge tereti sredstva Ministarstva. (2) Sudjelovanje korisnika i obveznika uzdržavanja u plaćanju cijene usluge i način plaćanja usluge pravilnikom propisuje ministar. </vt:lpstr>
      <vt:lpstr>OSOBNA ASISTENCIJA  Zakon o osobnoj asistenciji, NN 71/23  Osobna asistencija je socijalna usluga kojom se osigurava pomoć i podrška osobi s invaliditetom u aktivnostima koje ne može izvoditi sama radi vrste i stupnja invaliditeta, a koje su joj svakodnevno potrebne u kući i izvan kuće, te pomoć i podrška u komunikaciji i primanju informacija, a u svrhu većeg stupnja samostalnosti i uključenosti u zajednicu, zaštite i osiguravanja ljudskih prava osobe s invaliditetom, kao i ostvarivanja ravnopravnosti s drugima.  Osobna asistencija može obuhvatiti: – obavljanje kućanskih poslova, uključujući i organiziranje prehrane, koje korisnik nije u mogućnosti samostalno obaviti ili koje umjesto korisnika nisu u mogućnosti obaviti članovi kućanstva – hranjenje – održavanje osobne higijene – omogućavanje mobiliteta i kretanja – rukovanje pomagalima – pratnju i pomoć u različitim socijalnim aktivnostima, uključujući i putovanja unutar i izvan Republike Hrvatske – pomoć pri obavljanju administrativnih aktivnosti – pružanje podrške u komunikaciji između osobe s oštećenjem sluha i čujuće okoline u svrhu pristupa informacijama u svim područjima života – pružanje podrške u kretanju gluhoslijepim osobama te podrške u komunikaciji između gluhoslijepih osoba i okoline, u svrhu pristupa informacijama u svim područjima života. </vt:lpstr>
      <vt:lpstr>Uvjeti za priznavanje prava na uslugu osobne asistencije koju pruža osobni asistent  Pravo na uslugu osobne asistencije koju pruža osobni asistent priznaje se osobi s tjelesnim, intelektualnim ili mentalnim oštećenjem kod koje je utvrđen treći ili četvrti stupanj težine invaliditeta – oštećenja funkcionalnih sposobnosti prema propisima o vještačenju i metodologijama vještačenja, koja je navršila 18 godina te koja ima status osobe s invaliditetom sukladno zakonu kojim se uređuje registar osoba s invaliditetom.  Zapreke za priznavanje prava na uslugu osobne asistencije koju pruža osobni asistent  Pravo na uslugu osobne asistencije koju pruža osobni asistent ne može ostvariti osoba: – koja ostvaruje uslugu pomoći u kući temeljem zakona kojim se uređuje djelatnost socijalne skrbi ili drugog propisa – kojoj je osiguran smještaj u ustanovi socijalne skrbi i kod drugih pružatelja socijalnih usluga, u zdravstvenoj ili u drugoj ustanovi, odnosno organizirano stanovanje temeljem zakona kojim se uređuje djelatnost socijalne skrbi ili drugog propisa – čiji roditelj ili drugi član obitelji ima priznato pravo na status roditelja njegovatelja ili status njegovatelja za potrebu skrbi o njoj na temelju zakona kojim se uređuje djelatnost socijalne skrbi, osim u slučaju propisanom člankom 34. stavcima 4., 5. i 6. ovoga Zakona – koja ostvaruje pravo na njegovatelja na temelju drugih propisa – koja se nalazi u istražnom zatvoru ili na izdržavanju kazne zatvora – koja ostvaruje uslugu osobne asistencije koju pruža videći pratitelj. </vt:lpstr>
      <vt:lpstr> UGOVOR O DOŽIVOTNOM I DOSMRTNOM UZDRŽAVANJU </vt:lpstr>
      <vt:lpstr>PowerPointova prezentacija</vt:lpstr>
      <vt:lpstr>RASKID UGOVORA</vt:lpstr>
      <vt:lpstr>ZAKLJUČAK</vt:lpstr>
    </vt:vector>
  </TitlesOfParts>
  <Company>RH-TDU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TEZE ZA ZAKON O IZMJENAMA I DOPUNAMA ZAKONA O SOCIJALNOJ SKRBI</dc:title>
  <dc:creator>RH - TDU</dc:creator>
  <cp:lastModifiedBy>Microsoft account</cp:lastModifiedBy>
  <cp:revision>416</cp:revision>
  <cp:lastPrinted>2023-06-01T07:16:23Z</cp:lastPrinted>
  <dcterms:created xsi:type="dcterms:W3CDTF">2012-10-28T14:38:27Z</dcterms:created>
  <dcterms:modified xsi:type="dcterms:W3CDTF">2024-12-18T11:43:43Z</dcterms:modified>
</cp:coreProperties>
</file>